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5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6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7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8.xml" ContentType="application/vnd.openxmlformats-officedocument.theme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10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heme/theme11.xml" ContentType="application/vnd.openxmlformats-officedocument.theme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2.xml" ContentType="application/vnd.openxmlformats-officedocument.theme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theme/theme13.xml" ContentType="application/vnd.openxmlformats-officedocument.theme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theme/theme14.xml" ContentType="application/vnd.openxmlformats-officedocument.theme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theme/theme15.xml" ContentType="application/vnd.openxmlformats-officedocument.theme+xml"/>
  <Override PartName="/ppt/theme/theme1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  <p:sldMasterId id="2147483650" r:id="rId3"/>
    <p:sldMasterId id="2147483722" r:id="rId4"/>
    <p:sldMasterId id="2147483737" r:id="rId5"/>
    <p:sldMasterId id="2147483750" r:id="rId6"/>
    <p:sldMasterId id="2147483763" r:id="rId7"/>
    <p:sldMasterId id="2147483804" r:id="rId8"/>
    <p:sldMasterId id="2147483817" r:id="rId9"/>
    <p:sldMasterId id="2147483829" r:id="rId10"/>
    <p:sldMasterId id="2147483841" r:id="rId11"/>
    <p:sldMasterId id="2147483878" r:id="rId12"/>
    <p:sldMasterId id="2147483891" r:id="rId13"/>
    <p:sldMasterId id="2147483904" r:id="rId14"/>
    <p:sldMasterId id="2147483921" r:id="rId15"/>
  </p:sldMasterIdLst>
  <p:notesMasterIdLst>
    <p:notesMasterId r:id="rId64"/>
  </p:notesMasterIdLst>
  <p:sldIdLst>
    <p:sldId id="393" r:id="rId16"/>
    <p:sldId id="257" r:id="rId17"/>
    <p:sldId id="258" r:id="rId18"/>
    <p:sldId id="259" r:id="rId19"/>
    <p:sldId id="357" r:id="rId20"/>
    <p:sldId id="358" r:id="rId21"/>
    <p:sldId id="375" r:id="rId22"/>
    <p:sldId id="321" r:id="rId23"/>
    <p:sldId id="263" r:id="rId24"/>
    <p:sldId id="353" r:id="rId25"/>
    <p:sldId id="355" r:id="rId26"/>
    <p:sldId id="266" r:id="rId27"/>
    <p:sldId id="325" r:id="rId28"/>
    <p:sldId id="356" r:id="rId29"/>
    <p:sldId id="269" r:id="rId30"/>
    <p:sldId id="361" r:id="rId31"/>
    <p:sldId id="383" r:id="rId32"/>
    <p:sldId id="272" r:id="rId33"/>
    <p:sldId id="328" r:id="rId34"/>
    <p:sldId id="377" r:id="rId35"/>
    <p:sldId id="381" r:id="rId36"/>
    <p:sldId id="378" r:id="rId37"/>
    <p:sldId id="391" r:id="rId38"/>
    <p:sldId id="274" r:id="rId39"/>
    <p:sldId id="276" r:id="rId40"/>
    <p:sldId id="277" r:id="rId41"/>
    <p:sldId id="279" r:id="rId42"/>
    <p:sldId id="278" r:id="rId43"/>
    <p:sldId id="384" r:id="rId44"/>
    <p:sldId id="382" r:id="rId45"/>
    <p:sldId id="299" r:id="rId46"/>
    <p:sldId id="295" r:id="rId47"/>
    <p:sldId id="284" r:id="rId48"/>
    <p:sldId id="285" r:id="rId49"/>
    <p:sldId id="385" r:id="rId50"/>
    <p:sldId id="287" r:id="rId51"/>
    <p:sldId id="386" r:id="rId52"/>
    <p:sldId id="296" r:id="rId53"/>
    <p:sldId id="288" r:id="rId54"/>
    <p:sldId id="390" r:id="rId55"/>
    <p:sldId id="289" r:id="rId56"/>
    <p:sldId id="290" r:id="rId57"/>
    <p:sldId id="389" r:id="rId58"/>
    <p:sldId id="298" r:id="rId59"/>
    <p:sldId id="392" r:id="rId60"/>
    <p:sldId id="293" r:id="rId61"/>
    <p:sldId id="360" r:id="rId62"/>
    <p:sldId id="380" r:id="rId63"/>
  </p:sldIdLst>
  <p:sldSz cx="12192000" cy="6858000"/>
  <p:notesSz cx="6858000" cy="9144000"/>
  <p:defaultTextStyle>
    <a:defPPr>
      <a:defRPr lang="en-GB"/>
    </a:defPPr>
    <a:lvl1pPr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1pPr>
    <a:lvl2pPr marL="742950" indent="-28575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2pPr>
    <a:lvl3pPr marL="11430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3pPr>
    <a:lvl4pPr marL="16002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4pPr>
    <a:lvl5pPr marL="2057400" indent="-228600" algn="l" defTabSz="449263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Microsoft YaHei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783" autoAdjust="0"/>
    <p:restoredTop sz="94660"/>
  </p:normalViewPr>
  <p:slideViewPr>
    <p:cSldViewPr>
      <p:cViewPr varScale="1">
        <p:scale>
          <a:sx n="72" d="100"/>
          <a:sy n="72" d="100"/>
        </p:scale>
        <p:origin x="462" y="66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3.xml"/><Relationship Id="rId26" Type="http://schemas.openxmlformats.org/officeDocument/2006/relationships/slide" Target="slides/slide11.xml"/><Relationship Id="rId39" Type="http://schemas.openxmlformats.org/officeDocument/2006/relationships/slide" Target="slides/slide24.xml"/><Relationship Id="rId21" Type="http://schemas.openxmlformats.org/officeDocument/2006/relationships/slide" Target="slides/slide6.xml"/><Relationship Id="rId34" Type="http://schemas.openxmlformats.org/officeDocument/2006/relationships/slide" Target="slides/slide19.xml"/><Relationship Id="rId42" Type="http://schemas.openxmlformats.org/officeDocument/2006/relationships/slide" Target="slides/slide27.xml"/><Relationship Id="rId47" Type="http://schemas.openxmlformats.org/officeDocument/2006/relationships/slide" Target="slides/slide32.xml"/><Relationship Id="rId50" Type="http://schemas.openxmlformats.org/officeDocument/2006/relationships/slide" Target="slides/slide35.xml"/><Relationship Id="rId55" Type="http://schemas.openxmlformats.org/officeDocument/2006/relationships/slide" Target="slides/slide40.xml"/><Relationship Id="rId63" Type="http://schemas.openxmlformats.org/officeDocument/2006/relationships/slide" Target="slides/slide48.xml"/><Relationship Id="rId68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.xml"/><Relationship Id="rId29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9.xml"/><Relationship Id="rId32" Type="http://schemas.openxmlformats.org/officeDocument/2006/relationships/slide" Target="slides/slide17.xml"/><Relationship Id="rId37" Type="http://schemas.openxmlformats.org/officeDocument/2006/relationships/slide" Target="slides/slide22.xml"/><Relationship Id="rId40" Type="http://schemas.openxmlformats.org/officeDocument/2006/relationships/slide" Target="slides/slide25.xml"/><Relationship Id="rId45" Type="http://schemas.openxmlformats.org/officeDocument/2006/relationships/slide" Target="slides/slide30.xml"/><Relationship Id="rId53" Type="http://schemas.openxmlformats.org/officeDocument/2006/relationships/slide" Target="slides/slide38.xml"/><Relationship Id="rId58" Type="http://schemas.openxmlformats.org/officeDocument/2006/relationships/slide" Target="slides/slide43.xml"/><Relationship Id="rId66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8.xml"/><Relationship Id="rId28" Type="http://schemas.openxmlformats.org/officeDocument/2006/relationships/slide" Target="slides/slide13.xml"/><Relationship Id="rId36" Type="http://schemas.openxmlformats.org/officeDocument/2006/relationships/slide" Target="slides/slide21.xml"/><Relationship Id="rId49" Type="http://schemas.openxmlformats.org/officeDocument/2006/relationships/slide" Target="slides/slide34.xml"/><Relationship Id="rId57" Type="http://schemas.openxmlformats.org/officeDocument/2006/relationships/slide" Target="slides/slide42.xml"/><Relationship Id="rId61" Type="http://schemas.openxmlformats.org/officeDocument/2006/relationships/slide" Target="slides/slide46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4.xml"/><Relationship Id="rId31" Type="http://schemas.openxmlformats.org/officeDocument/2006/relationships/slide" Target="slides/slide16.xml"/><Relationship Id="rId44" Type="http://schemas.openxmlformats.org/officeDocument/2006/relationships/slide" Target="slides/slide29.xml"/><Relationship Id="rId52" Type="http://schemas.openxmlformats.org/officeDocument/2006/relationships/slide" Target="slides/slide37.xml"/><Relationship Id="rId60" Type="http://schemas.openxmlformats.org/officeDocument/2006/relationships/slide" Target="slides/slide45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7.xml"/><Relationship Id="rId27" Type="http://schemas.openxmlformats.org/officeDocument/2006/relationships/slide" Target="slides/slide12.xml"/><Relationship Id="rId30" Type="http://schemas.openxmlformats.org/officeDocument/2006/relationships/slide" Target="slides/slide15.xml"/><Relationship Id="rId35" Type="http://schemas.openxmlformats.org/officeDocument/2006/relationships/slide" Target="slides/slide20.xml"/><Relationship Id="rId43" Type="http://schemas.openxmlformats.org/officeDocument/2006/relationships/slide" Target="slides/slide28.xml"/><Relationship Id="rId48" Type="http://schemas.openxmlformats.org/officeDocument/2006/relationships/slide" Target="slides/slide33.xml"/><Relationship Id="rId56" Type="http://schemas.openxmlformats.org/officeDocument/2006/relationships/slide" Target="slides/slide41.xml"/><Relationship Id="rId64" Type="http://schemas.openxmlformats.org/officeDocument/2006/relationships/notesMaster" Target="notesMasters/notes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2.xml"/><Relationship Id="rId25" Type="http://schemas.openxmlformats.org/officeDocument/2006/relationships/slide" Target="slides/slide10.xml"/><Relationship Id="rId33" Type="http://schemas.openxmlformats.org/officeDocument/2006/relationships/slide" Target="slides/slide18.xml"/><Relationship Id="rId38" Type="http://schemas.openxmlformats.org/officeDocument/2006/relationships/slide" Target="slides/slide23.xml"/><Relationship Id="rId46" Type="http://schemas.openxmlformats.org/officeDocument/2006/relationships/slide" Target="slides/slide31.xml"/><Relationship Id="rId59" Type="http://schemas.openxmlformats.org/officeDocument/2006/relationships/slide" Target="slides/slide44.xml"/><Relationship Id="rId67" Type="http://schemas.openxmlformats.org/officeDocument/2006/relationships/theme" Target="theme/theme1.xml"/><Relationship Id="rId20" Type="http://schemas.openxmlformats.org/officeDocument/2006/relationships/slide" Target="slides/slide5.xml"/><Relationship Id="rId41" Type="http://schemas.openxmlformats.org/officeDocument/2006/relationships/slide" Target="slides/slide26.xml"/><Relationship Id="rId54" Type="http://schemas.openxmlformats.org/officeDocument/2006/relationships/slide" Target="slides/slide39.xml"/><Relationship Id="rId62" Type="http://schemas.openxmlformats.org/officeDocument/2006/relationships/slide" Target="slides/slide4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29225" cy="29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6146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52463" y="4002088"/>
            <a:ext cx="5549900" cy="4308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s-AR" altLang="es-AR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29749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s-AR" altLang="es-AR"/>
          </a:p>
        </p:txBody>
      </p:sp>
      <p:sp>
        <p:nvSpPr>
          <p:cNvPr id="6148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3881438" y="0"/>
            <a:ext cx="29749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s-AR" altLang="es-AR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8686800"/>
            <a:ext cx="29749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endParaRPr lang="es-AR" altLang="es-AR"/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3881438" y="8686800"/>
            <a:ext cx="2974975" cy="455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000000"/>
                </a:solidFill>
                <a:latin typeface="Times New Roman" panose="02020603050405020304" pitchFamily="18" charset="0"/>
                <a:cs typeface="Segoe UI" panose="020B0502040204020203" pitchFamily="34" charset="0"/>
              </a:defRPr>
            </a:lvl1pPr>
          </a:lstStyle>
          <a:p>
            <a:fld id="{EE34A47B-9554-45A1-91B2-04EFB410C1BD}" type="slidenum">
              <a:rPr lang="es-AR" altLang="es-AR"/>
              <a:pPr/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56">
            <a:extLst>
              <a:ext uri="{FF2B5EF4-FFF2-40B4-BE49-F238E27FC236}">
                <a16:creationId xmlns:a16="http://schemas.microsoft.com/office/drawing/2014/main" id="{48ADF98A-2817-4DCD-872F-D95DB1CDEDA1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/>
            </a:pPr>
            <a:fld id="{6EDAF538-4B19-4A0E-9ACF-D15106910430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219" name="Text Box 1">
            <a:extLst>
              <a:ext uri="{FF2B5EF4-FFF2-40B4-BE49-F238E27FC236}">
                <a16:creationId xmlns:a16="http://schemas.microsoft.com/office/drawing/2014/main" id="{E3C7FCAC-C016-404F-B7D5-EE4D888C83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8300" cy="388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C0EA6E09-B220-4FA3-B480-6C21EA0E3651}" type="slidenum"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Segoe UI" panose="020B0502040204020203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Segoe UI" panose="020B0502040204020203" pitchFamily="34" charset="0"/>
            </a:endParaRPr>
          </a:p>
        </p:txBody>
      </p:sp>
      <p:sp>
        <p:nvSpPr>
          <p:cNvPr id="9220" name="Text Box 2">
            <a:extLst>
              <a:ext uri="{FF2B5EF4-FFF2-40B4-BE49-F238E27FC236}">
                <a16:creationId xmlns:a16="http://schemas.microsoft.com/office/drawing/2014/main" id="{FD77769B-455D-45BF-A407-472FF757ED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1438" y="8686800"/>
            <a:ext cx="2909887" cy="390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44926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59A17E45-5F64-441B-A207-E8E8D33D7715}" type="slidenum"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Arial" panose="020B0604020202020204" pitchFamily="34" charset="0"/>
              </a:rPr>
              <a:pPr marL="0" marR="0" lvl="0" indent="0" algn="r" defTabSz="44926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1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934F9EC8-7216-439A-848F-7E2B84868E4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9222" name="Text Box 4">
            <a:extLst>
              <a:ext uri="{FF2B5EF4-FFF2-40B4-BE49-F238E27FC236}">
                <a16:creationId xmlns:a16="http://schemas.microsoft.com/office/drawing/2014/main" id="{55AFF785-3C36-4E39-91BF-0658CCB457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altLang="es-AR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50C1051-3AE2-4710-A0C3-605B0515601B}" type="slidenum">
              <a:rPr lang="es-AR" altLang="es-AR"/>
              <a:pPr/>
              <a:t>18</a:t>
            </a:fld>
            <a:endParaRPr lang="es-AR" altLang="es-AR"/>
          </a:p>
        </p:txBody>
      </p:sp>
      <p:sp>
        <p:nvSpPr>
          <p:cNvPr id="634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34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817F98-A96C-4FE2-AEDC-C316D402F7BC}" type="slidenum">
              <a:rPr lang="es-AR" altLang="es-AR"/>
              <a:pPr/>
              <a:t>24</a:t>
            </a:fld>
            <a:endParaRPr lang="es-AR" altLang="es-AR"/>
          </a:p>
        </p:txBody>
      </p:sp>
      <p:sp>
        <p:nvSpPr>
          <p:cNvPr id="655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55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CDE4848-3D01-4CD1-90AD-EB5DA8D0B74B}" type="slidenum">
              <a:rPr lang="es-AR" altLang="es-AR"/>
              <a:pPr/>
              <a:t>25</a:t>
            </a:fld>
            <a:endParaRPr lang="es-AR" altLang="es-AR"/>
          </a:p>
        </p:txBody>
      </p:sp>
      <p:sp>
        <p:nvSpPr>
          <p:cNvPr id="67585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fld id="{CEE0CE4F-AA90-443A-A577-1672CF883F78}" type="slidenum">
              <a:rPr lang="es-ES" altLang="es-AR" sz="1200"/>
              <a:pPr algn="r" hangingPunct="1">
                <a:lnSpc>
                  <a:spcPct val="100000"/>
                </a:lnSpc>
                <a:buSzPct val="45000"/>
                <a:buFont typeface="Wingdings" panose="05000000000000000000" pitchFamily="2" charset="2"/>
                <a:buNone/>
              </a:pPr>
              <a:t>25</a:t>
            </a:fld>
            <a:endParaRPr lang="es-ES" altLang="es-AR" sz="1200"/>
          </a:p>
        </p:txBody>
      </p:sp>
      <p:sp>
        <p:nvSpPr>
          <p:cNvPr id="67586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7587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96A94FE-CEAA-4AB6-9428-D31455388AA6}" type="slidenum">
              <a:rPr lang="es-AR" altLang="es-AR"/>
              <a:pPr/>
              <a:t>26</a:t>
            </a:fld>
            <a:endParaRPr lang="es-AR" altLang="es-AR"/>
          </a:p>
        </p:txBody>
      </p:sp>
      <p:sp>
        <p:nvSpPr>
          <p:cNvPr id="68609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fld id="{E7463B67-D745-4D33-8C12-BAC4BD4530F1}" type="slidenum">
              <a:rPr lang="es-ES" altLang="es-AR" sz="1200"/>
              <a:pPr algn="r" hangingPunct="1">
                <a:lnSpc>
                  <a:spcPct val="100000"/>
                </a:lnSpc>
                <a:buSzPct val="45000"/>
                <a:buFont typeface="Wingdings" panose="05000000000000000000" pitchFamily="2" charset="2"/>
                <a:buNone/>
              </a:pPr>
              <a:t>26</a:t>
            </a:fld>
            <a:endParaRPr lang="es-ES" altLang="es-AR" sz="1200"/>
          </a:p>
        </p:txBody>
      </p:sp>
      <p:sp>
        <p:nvSpPr>
          <p:cNvPr id="68610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8611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DE789DD-5C4A-4EF1-8417-4C0B99EE8413}" type="slidenum">
              <a:rPr lang="es-AR" altLang="es-AR"/>
              <a:pPr/>
              <a:t>27</a:t>
            </a:fld>
            <a:endParaRPr lang="es-AR" altLang="es-AR"/>
          </a:p>
        </p:txBody>
      </p:sp>
      <p:sp>
        <p:nvSpPr>
          <p:cNvPr id="706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06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26FFDB96-204F-4DFE-8272-3AD3EBBD411E}" type="slidenum">
              <a:rPr lang="es-AR" altLang="es-AR"/>
              <a:pPr/>
              <a:t>28</a:t>
            </a:fld>
            <a:endParaRPr lang="es-AR" altLang="es-AR"/>
          </a:p>
        </p:txBody>
      </p:sp>
      <p:sp>
        <p:nvSpPr>
          <p:cNvPr id="69633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fld id="{74027A4C-4268-41AE-A2AA-EC7A437D0AE8}" type="slidenum">
              <a:rPr lang="es-ES" altLang="es-AR" sz="1200"/>
              <a:pPr algn="r" hangingPunct="1">
                <a:lnSpc>
                  <a:spcPct val="100000"/>
                </a:lnSpc>
                <a:buSzPct val="45000"/>
                <a:buFont typeface="Wingdings" panose="05000000000000000000" pitchFamily="2" charset="2"/>
                <a:buNone/>
              </a:pPr>
              <a:t>28</a:t>
            </a:fld>
            <a:endParaRPr lang="es-ES" altLang="es-AR" sz="1200"/>
          </a:p>
        </p:txBody>
      </p:sp>
      <p:sp>
        <p:nvSpPr>
          <p:cNvPr id="69634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9635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BE845F-B6E9-44C2-8338-88BDD17B2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90B59F-F18F-43BC-B886-3B76A6BEA1E8}" type="slidenum">
              <a:rPr lang="es-AR" altLang="es-ES"/>
              <a:pPr/>
              <a:t>31</a:t>
            </a:fld>
            <a:endParaRPr lang="es-AR" altLang="es-ES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882D2B02-16AE-42F1-AF3E-3DF4CC8279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3213F92A-48C4-407C-B090-CB0BFD02CF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12820624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BE845F-B6E9-44C2-8338-88BDD17B24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A290B59F-F18F-43BC-B886-3B76A6BEA1E8}" type="slidenum">
              <a:rPr lang="es-AR" altLang="es-ES"/>
              <a:pPr/>
              <a:t>32</a:t>
            </a:fld>
            <a:endParaRPr lang="es-AR" altLang="es-ES"/>
          </a:p>
        </p:txBody>
      </p:sp>
      <p:sp>
        <p:nvSpPr>
          <p:cNvPr id="74753" name="Rectangle 1">
            <a:extLst>
              <a:ext uri="{FF2B5EF4-FFF2-40B4-BE49-F238E27FC236}">
                <a16:creationId xmlns:a16="http://schemas.microsoft.com/office/drawing/2014/main" id="{882D2B02-16AE-42F1-AF3E-3DF4CC82794A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3213F92A-48C4-407C-B090-CB0BFD02CFC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  <p:extLst>
      <p:ext uri="{BB962C8B-B14F-4D97-AF65-F5344CB8AC3E}">
        <p14:creationId xmlns:p14="http://schemas.microsoft.com/office/powerpoint/2010/main" val="2222698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3E50D398-55B6-43C2-BC28-AD463BE0AFB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E8201FD4-70F4-4FD8-8C16-41CFD9407F16}" type="slidenum">
              <a:rPr lang="es-AR" altLang="es-ES"/>
              <a:pPr/>
              <a:t>33</a:t>
            </a:fld>
            <a:endParaRPr lang="es-AR" altLang="es-ES"/>
          </a:p>
        </p:txBody>
      </p:sp>
      <p:sp>
        <p:nvSpPr>
          <p:cNvPr id="75777" name="Text Box 1">
            <a:extLst>
              <a:ext uri="{FF2B5EF4-FFF2-40B4-BE49-F238E27FC236}">
                <a16:creationId xmlns:a16="http://schemas.microsoft.com/office/drawing/2014/main" id="{0A019BB2-9B0A-4DE2-8AFE-0359797DC4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5778" name="Rectangle 2">
            <a:extLst>
              <a:ext uri="{FF2B5EF4-FFF2-40B4-BE49-F238E27FC236}">
                <a16:creationId xmlns:a16="http://schemas.microsoft.com/office/drawing/2014/main" id="{F36B0B08-C1F9-48B8-B625-48C4E5069011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5779" name="Text Box 3">
            <a:extLst>
              <a:ext uri="{FF2B5EF4-FFF2-40B4-BE49-F238E27FC236}">
                <a16:creationId xmlns:a16="http://schemas.microsoft.com/office/drawing/2014/main" id="{92D083E7-E7C2-42B7-BE72-C6F295529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5952C5D-5A9F-4FB4-B25A-C2BCFB8983E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A6AB724-9BE9-47F0-BC18-6D57F6EAA540}" type="slidenum">
              <a:rPr lang="es-AR" altLang="es-ES"/>
              <a:pPr/>
              <a:t>34</a:t>
            </a:fld>
            <a:endParaRPr lang="es-AR" altLang="es-ES"/>
          </a:p>
        </p:txBody>
      </p:sp>
      <p:sp>
        <p:nvSpPr>
          <p:cNvPr id="76801" name="Rectangle 1">
            <a:extLst>
              <a:ext uri="{FF2B5EF4-FFF2-40B4-BE49-F238E27FC236}">
                <a16:creationId xmlns:a16="http://schemas.microsoft.com/office/drawing/2014/main" id="{71851DA5-1DCC-427B-B2F3-E7880D24BAAF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395E2585-D58D-4BFF-8B9F-E81A7D1EE3CB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FF31F69-F0A0-4415-AC8F-9BF331F9FD06}" type="slidenum">
              <a:rPr lang="es-AR" altLang="es-AR"/>
              <a:pPr/>
              <a:t>2</a:t>
            </a:fld>
            <a:endParaRPr lang="es-AR" altLang="es-AR"/>
          </a:p>
        </p:txBody>
      </p:sp>
      <p:sp>
        <p:nvSpPr>
          <p:cNvPr id="4812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E4E44491-ECB9-40FF-85FC-FC778FF7E0FA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7B3885-D492-4F60-8761-A56B72F75CCB}" type="slidenum">
              <a:rPr lang="es-AR" altLang="es-ES"/>
              <a:pPr/>
              <a:t>35</a:t>
            </a:fld>
            <a:endParaRPr lang="es-AR" altLang="es-ES"/>
          </a:p>
        </p:txBody>
      </p:sp>
      <p:sp>
        <p:nvSpPr>
          <p:cNvPr id="77825" name="Text Box 1">
            <a:extLst>
              <a:ext uri="{FF2B5EF4-FFF2-40B4-BE49-F238E27FC236}">
                <a16:creationId xmlns:a16="http://schemas.microsoft.com/office/drawing/2014/main" id="{7FA42E16-B511-40B9-B0DC-D94FBE729B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7826" name="Rectangle 2">
            <a:extLst>
              <a:ext uri="{FF2B5EF4-FFF2-40B4-BE49-F238E27FC236}">
                <a16:creationId xmlns:a16="http://schemas.microsoft.com/office/drawing/2014/main" id="{406959FE-22EA-4B97-917F-C44A285EB406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7827" name="Text Box 3">
            <a:extLst>
              <a:ext uri="{FF2B5EF4-FFF2-40B4-BE49-F238E27FC236}">
                <a16:creationId xmlns:a16="http://schemas.microsoft.com/office/drawing/2014/main" id="{A1632030-E0EC-4CEE-B33C-9A0693883E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166617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31B6619-8C05-4B7E-94AC-5A85B9FAD6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C7F3F1-08BC-49AC-AC2D-D70E42B0AAC3}" type="slidenum">
              <a:rPr lang="es-AR" altLang="es-ES"/>
              <a:pPr/>
              <a:t>36</a:t>
            </a:fld>
            <a:endParaRPr lang="es-AR" altLang="es-ES"/>
          </a:p>
        </p:txBody>
      </p:sp>
      <p:sp>
        <p:nvSpPr>
          <p:cNvPr id="78849" name="Text Box 1">
            <a:extLst>
              <a:ext uri="{FF2B5EF4-FFF2-40B4-BE49-F238E27FC236}">
                <a16:creationId xmlns:a16="http://schemas.microsoft.com/office/drawing/2014/main" id="{D81E5215-AE3F-4DAF-9F6A-820012D5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4D869523-D650-448D-93AD-98774C2746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41E5540B-D322-4CC8-A210-54D4C786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31B6619-8C05-4B7E-94AC-5A85B9FAD6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C7F3F1-08BC-49AC-AC2D-D70E42B0AAC3}" type="slidenum">
              <a:rPr lang="es-AR" altLang="es-ES"/>
              <a:pPr/>
              <a:t>37</a:t>
            </a:fld>
            <a:endParaRPr lang="es-AR" altLang="es-ES"/>
          </a:p>
        </p:txBody>
      </p:sp>
      <p:sp>
        <p:nvSpPr>
          <p:cNvPr id="78849" name="Text Box 1">
            <a:extLst>
              <a:ext uri="{FF2B5EF4-FFF2-40B4-BE49-F238E27FC236}">
                <a16:creationId xmlns:a16="http://schemas.microsoft.com/office/drawing/2014/main" id="{D81E5215-AE3F-4DAF-9F6A-820012D5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4D869523-D650-448D-93AD-98774C2746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41E5540B-D322-4CC8-A210-54D4C786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879002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D31B6619-8C05-4B7E-94AC-5A85B9FAD632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EC7F3F1-08BC-49AC-AC2D-D70E42B0AAC3}" type="slidenum">
              <a:rPr lang="es-AR" altLang="es-ES"/>
              <a:pPr/>
              <a:t>38</a:t>
            </a:fld>
            <a:endParaRPr lang="es-AR" altLang="es-ES"/>
          </a:p>
        </p:txBody>
      </p:sp>
      <p:sp>
        <p:nvSpPr>
          <p:cNvPr id="78849" name="Text Box 1">
            <a:extLst>
              <a:ext uri="{FF2B5EF4-FFF2-40B4-BE49-F238E27FC236}">
                <a16:creationId xmlns:a16="http://schemas.microsoft.com/office/drawing/2014/main" id="{D81E5215-AE3F-4DAF-9F6A-820012D588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4D869523-D650-448D-93AD-98774C27465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8851" name="Text Box 3">
            <a:extLst>
              <a:ext uri="{FF2B5EF4-FFF2-40B4-BE49-F238E27FC236}">
                <a16:creationId xmlns:a16="http://schemas.microsoft.com/office/drawing/2014/main" id="{41E5540B-D322-4CC8-A210-54D4C786DD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57593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30207DE9-0F12-4B7E-9DCF-0EFBAF7FCBAB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AB5E2C2-6985-4BF4-BED1-6C6852335535}" type="slidenum">
              <a:rPr lang="es-AR" altLang="es-ES"/>
              <a:pPr/>
              <a:t>39</a:t>
            </a:fld>
            <a:endParaRPr lang="es-AR" altLang="es-ES"/>
          </a:p>
        </p:txBody>
      </p:sp>
      <p:sp>
        <p:nvSpPr>
          <p:cNvPr id="79873" name="Text Box 1">
            <a:extLst>
              <a:ext uri="{FF2B5EF4-FFF2-40B4-BE49-F238E27FC236}">
                <a16:creationId xmlns:a16="http://schemas.microsoft.com/office/drawing/2014/main" id="{775DCF25-AE08-4D65-A1EA-EAF3C4457F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79874" name="Rectangle 2">
            <a:extLst>
              <a:ext uri="{FF2B5EF4-FFF2-40B4-BE49-F238E27FC236}">
                <a16:creationId xmlns:a16="http://schemas.microsoft.com/office/drawing/2014/main" id="{4460D23B-15DD-40F3-A0C8-AD393A377BB5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79875" name="Text Box 3">
            <a:extLst>
              <a:ext uri="{FF2B5EF4-FFF2-40B4-BE49-F238E27FC236}">
                <a16:creationId xmlns:a16="http://schemas.microsoft.com/office/drawing/2014/main" id="{5F4D7AE7-44AF-4DC9-9ECB-5F3D10F9EF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099D9363-6CE4-4A58-90A6-DEC8CDFBD37D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127DE1A-D532-4849-B4F8-3BE0AC623C37}" type="slidenum">
              <a:rPr lang="es-AR" altLang="es-ES"/>
              <a:pPr/>
              <a:t>41</a:t>
            </a:fld>
            <a:endParaRPr lang="es-AR" altLang="es-ES"/>
          </a:p>
        </p:txBody>
      </p:sp>
      <p:sp>
        <p:nvSpPr>
          <p:cNvPr id="80897" name="Rectangle 1">
            <a:extLst>
              <a:ext uri="{FF2B5EF4-FFF2-40B4-BE49-F238E27FC236}">
                <a16:creationId xmlns:a16="http://schemas.microsoft.com/office/drawing/2014/main" id="{528FF3A2-43E0-410B-931D-5E0C5605914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0898" name="Text Box 2">
            <a:extLst>
              <a:ext uri="{FF2B5EF4-FFF2-40B4-BE49-F238E27FC236}">
                <a16:creationId xmlns:a16="http://schemas.microsoft.com/office/drawing/2014/main" id="{B5A0EC86-67FB-463B-8B89-B762CFF6CA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void Display (int Valor)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{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uint8_t i;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endParaRPr lang="es-ES" altLang="es-ES" sz="1200" dirty="0">
              <a:solidFill>
                <a:srgbClr val="000099"/>
              </a:solidFill>
              <a:cs typeface="Droid Sans Fallback" charset="0"/>
            </a:endParaRP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</a:t>
            </a:r>
            <a:r>
              <a:rPr lang="es-ES" altLang="es-ES" sz="1200" dirty="0" err="1">
                <a:solidFill>
                  <a:srgbClr val="000099"/>
                </a:solidFill>
                <a:cs typeface="Droid Sans Fallback" charset="0"/>
              </a:rPr>
              <a:t>for</a:t>
            </a: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( i = (CANTIDAD_DIGITOS_DISPLAY - 1) ; i ; i-- )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{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	Display[i] = Tabla_Digitos_BCD_7seg[Valor % 10];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	Valor /= 10; 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}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	 Display[0] = Tabla_Digitos_BCD_7seg[Valor % 10];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r>
              <a:rPr lang="es-ES" altLang="es-ES" sz="1200" dirty="0">
                <a:solidFill>
                  <a:srgbClr val="000099"/>
                </a:solidFill>
                <a:cs typeface="Droid Sans Fallback" charset="0"/>
              </a:rPr>
              <a:t>}</a:t>
            </a:r>
          </a:p>
          <a:p>
            <a:pPr>
              <a:lnSpc>
                <a:spcPct val="100000"/>
              </a:lnSpc>
              <a:spcBef>
                <a:spcPts val="450"/>
              </a:spcBef>
              <a:buClrTx/>
              <a:buFontTx/>
              <a:buNone/>
            </a:pPr>
            <a:endParaRPr lang="es-ES" altLang="es-ES" sz="1200" dirty="0">
              <a:solidFill>
                <a:srgbClr val="000099"/>
              </a:solidFill>
              <a:cs typeface="Droid Sans Fallback" charset="0"/>
            </a:endParaRPr>
          </a:p>
        </p:txBody>
      </p:sp>
      <p:sp>
        <p:nvSpPr>
          <p:cNvPr id="80899" name="Text Box 3">
            <a:extLst>
              <a:ext uri="{FF2B5EF4-FFF2-40B4-BE49-F238E27FC236}">
                <a16:creationId xmlns:a16="http://schemas.microsoft.com/office/drawing/2014/main" id="{D0C750C2-758D-432A-B1AB-4479C7AD6C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BAAC0226-F882-4FBC-84EC-634FD093DE43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14C709-1ECA-4A7F-9936-1B3E4C326CA6}" type="slidenum">
              <a:rPr lang="es-AR" altLang="es-ES"/>
              <a:pPr/>
              <a:t>42</a:t>
            </a:fld>
            <a:endParaRPr lang="es-AR" altLang="es-ES"/>
          </a:p>
        </p:txBody>
      </p:sp>
      <p:sp>
        <p:nvSpPr>
          <p:cNvPr id="81921" name="Text Box 1">
            <a:extLst>
              <a:ext uri="{FF2B5EF4-FFF2-40B4-BE49-F238E27FC236}">
                <a16:creationId xmlns:a16="http://schemas.microsoft.com/office/drawing/2014/main" id="{6E90EAD3-7329-49C1-9F15-1B761FCEC3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1922" name="Rectangle 2">
            <a:extLst>
              <a:ext uri="{FF2B5EF4-FFF2-40B4-BE49-F238E27FC236}">
                <a16:creationId xmlns:a16="http://schemas.microsoft.com/office/drawing/2014/main" id="{12CDCD23-2733-4912-9E0A-BC92C06EA082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1923" name="Text Box 3">
            <a:extLst>
              <a:ext uri="{FF2B5EF4-FFF2-40B4-BE49-F238E27FC236}">
                <a16:creationId xmlns:a16="http://schemas.microsoft.com/office/drawing/2014/main" id="{034617AB-3177-4905-B894-D3E169E6AD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1BB89BC5-BB13-4DD1-A814-CCD15A942AE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0B8EE79-C6A7-4630-91FF-EB92F74DD163}" type="slidenum">
              <a:rPr lang="es-AR" altLang="es-ES"/>
              <a:pPr/>
              <a:t>43</a:t>
            </a:fld>
            <a:endParaRPr lang="es-AR" altLang="es-ES"/>
          </a:p>
        </p:txBody>
      </p:sp>
      <p:sp>
        <p:nvSpPr>
          <p:cNvPr id="82945" name="Text Box 1">
            <a:extLst>
              <a:ext uri="{FF2B5EF4-FFF2-40B4-BE49-F238E27FC236}">
                <a16:creationId xmlns:a16="http://schemas.microsoft.com/office/drawing/2014/main" id="{F8192C82-1ADA-455E-A417-9EA1316E1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2946" name="Rectangle 2">
            <a:extLst>
              <a:ext uri="{FF2B5EF4-FFF2-40B4-BE49-F238E27FC236}">
                <a16:creationId xmlns:a16="http://schemas.microsoft.com/office/drawing/2014/main" id="{80D8BDE6-317E-4B2D-9A0C-4338F669B1F0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2947" name="Text Box 3">
            <a:extLst>
              <a:ext uri="{FF2B5EF4-FFF2-40B4-BE49-F238E27FC236}">
                <a16:creationId xmlns:a16="http://schemas.microsoft.com/office/drawing/2014/main" id="{B876FF35-48EB-4716-B9DB-168C44A83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764482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>
            <a:extLst>
              <a:ext uri="{FF2B5EF4-FFF2-40B4-BE49-F238E27FC236}">
                <a16:creationId xmlns:a16="http://schemas.microsoft.com/office/drawing/2014/main" id="{6C5BA942-7662-4ECD-88AB-0E216999E885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FB55CB5-106C-4917-ADE3-7CFB17293597}" type="slidenum">
              <a:rPr lang="es-AR" altLang="es-ES"/>
              <a:pPr/>
              <a:t>44</a:t>
            </a:fld>
            <a:endParaRPr lang="es-AR" altLang="es-ES"/>
          </a:p>
        </p:txBody>
      </p:sp>
      <p:sp>
        <p:nvSpPr>
          <p:cNvPr id="83969" name="Text Box 1">
            <a:extLst>
              <a:ext uri="{FF2B5EF4-FFF2-40B4-BE49-F238E27FC236}">
                <a16:creationId xmlns:a16="http://schemas.microsoft.com/office/drawing/2014/main" id="{5D733B11-0DAC-4BAD-8618-CA75C45A3C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3970" name="Rectangle 2">
            <a:extLst>
              <a:ext uri="{FF2B5EF4-FFF2-40B4-BE49-F238E27FC236}">
                <a16:creationId xmlns:a16="http://schemas.microsoft.com/office/drawing/2014/main" id="{4B8D6565-304A-4171-B75B-F0EC25FAFC4B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3971" name="Text Box 3">
            <a:extLst>
              <a:ext uri="{FF2B5EF4-FFF2-40B4-BE49-F238E27FC236}">
                <a16:creationId xmlns:a16="http://schemas.microsoft.com/office/drawing/2014/main" id="{5410C34B-DC5E-4846-A4CA-BDAB5D05E1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061295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3B90CCA-864C-4B96-B61C-62D41251E626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D637414-1C58-4B6B-9533-4AD9B5BED153}" type="slidenum">
              <a:rPr lang="es-AR" altLang="es-ES"/>
              <a:pPr/>
              <a:t>46</a:t>
            </a:fld>
            <a:endParaRPr lang="es-AR" altLang="es-ES"/>
          </a:p>
        </p:txBody>
      </p:sp>
      <p:sp>
        <p:nvSpPr>
          <p:cNvPr id="84993" name="Rectangle 1">
            <a:extLst>
              <a:ext uri="{FF2B5EF4-FFF2-40B4-BE49-F238E27FC236}">
                <a16:creationId xmlns:a16="http://schemas.microsoft.com/office/drawing/2014/main" id="{57EB93F3-8136-4328-AD98-12049C822928}"/>
              </a:ext>
            </a:extLst>
          </p:cNvPr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84994" name="Rectangle 2">
            <a:extLst>
              <a:ext uri="{FF2B5EF4-FFF2-40B4-BE49-F238E27FC236}">
                <a16:creationId xmlns:a16="http://schemas.microsoft.com/office/drawing/2014/main" id="{C9C34284-4AEA-4FD4-B22D-8B2E1B3E251F}"/>
              </a:ext>
            </a:extLst>
          </p:cNvPr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 altLang="es-E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4CF07EF-0329-4C8F-B3FE-B437BB67DF0C}" type="slidenum">
              <a:rPr lang="es-AR" altLang="es-AR"/>
              <a:pPr/>
              <a:t>3</a:t>
            </a:fld>
            <a:endParaRPr lang="es-AR" altLang="es-AR"/>
          </a:p>
        </p:txBody>
      </p:sp>
      <p:sp>
        <p:nvSpPr>
          <p:cNvPr id="4915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3">
            <a:extLst>
              <a:ext uri="{FF2B5EF4-FFF2-40B4-BE49-F238E27FC236}">
                <a16:creationId xmlns:a16="http://schemas.microsoft.com/office/drawing/2014/main" id="{D23BAE54-6480-4A73-B0E3-5F6867B989DC}"/>
              </a:ext>
            </a:extLst>
          </p:cNvPr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0DED55B7-FC1F-4C24-960E-2D85D7B6F1D4}" type="slidenum">
              <a:rPr kumimoji="0" lang="es-AR" altLang="es-AR" sz="14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5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48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3" name="Text Box 1">
            <a:extLst>
              <a:ext uri="{FF2B5EF4-FFF2-40B4-BE49-F238E27FC236}">
                <a16:creationId xmlns:a16="http://schemas.microsoft.com/office/drawing/2014/main" id="{33CD343D-D288-4921-8CB3-DCC7037444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79900" y="10156825"/>
            <a:ext cx="3267075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 anchor="b"/>
          <a:lstStyle>
            <a:lvl1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1pPr>
            <a:lvl2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2pPr>
            <a:lvl3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3pPr>
            <a:lvl4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4pPr>
            <a:lvl5pPr>
              <a:spcBef>
                <a:spcPct val="300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5pPr>
            <a:lvl6pPr marL="25146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6pPr>
            <a:lvl7pPr marL="29718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7pPr>
            <a:lvl8pPr marL="34290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8pPr>
            <a:lvl9pPr marL="3886200" indent="-228600" defTabSz="449263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200">
                <a:solidFill>
                  <a:srgbClr val="000000"/>
                </a:solidFill>
                <a:latin typeface="Times New Roman" panose="02020603050405020304" pitchFamily="18" charset="0"/>
              </a:defRPr>
            </a:lvl9pPr>
          </a:lstStyle>
          <a:p>
            <a:pPr marL="0" marR="0" lvl="0" indent="0" algn="r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fld id="{BDB318C8-BA08-4699-AEF0-B23381818F0F}" type="slidenum">
              <a:rPr kumimoji="0" lang="es-AR" altLang="es-AR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95000"/>
                </a:lnSpc>
                <a:spcBef>
                  <a:spcPct val="0"/>
                </a:spcBef>
                <a:spcAft>
                  <a:spcPts val="0"/>
                </a:spcAft>
                <a:buClrTx/>
                <a:buSzPct val="100000"/>
                <a:buFontTx/>
                <a:buNone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/>
              </a:pPr>
              <a:t>48</a:t>
            </a:fld>
            <a:endParaRPr kumimoji="0" lang="es-AR" altLang="es-AR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+mn-cs"/>
            </a:endParaRPr>
          </a:p>
        </p:txBody>
      </p:sp>
      <p:sp>
        <p:nvSpPr>
          <p:cNvPr id="40964" name="Rectangle 2">
            <a:extLst>
              <a:ext uri="{FF2B5EF4-FFF2-40B4-BE49-F238E27FC236}">
                <a16:creationId xmlns:a16="http://schemas.microsoft.com/office/drawing/2014/main" id="{222EBE4B-1790-4374-BA73-25F988DFB0C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5900" y="812800"/>
            <a:ext cx="7126288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5" name="Text Box 3">
            <a:extLst>
              <a:ext uri="{FF2B5EF4-FFF2-40B4-BE49-F238E27FC236}">
                <a16:creationId xmlns:a16="http://schemas.microsoft.com/office/drawing/2014/main" id="{4B9E2BDD-F955-4081-BA49-595AC81EDF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650" y="5078413"/>
            <a:ext cx="6046788" cy="4810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l" defTabSz="914400" rtl="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  <a:defRPr/>
            </a:pPr>
            <a:endParaRPr kumimoji="0" lang="es-AR" altLang="es-A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3733DC1-0F01-4176-BAE6-D5EB97F5B27E}" type="slidenum">
              <a:rPr lang="es-AR" altLang="es-AR"/>
              <a:pPr/>
              <a:t>4</a:t>
            </a:fld>
            <a:endParaRPr lang="es-AR" altLang="es-AR"/>
          </a:p>
        </p:txBody>
      </p:sp>
      <p:sp>
        <p:nvSpPr>
          <p:cNvPr id="5017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7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73F3891-8958-49CC-9370-1CFC9D6D862F}" type="slidenum">
              <a:rPr lang="es-AR" altLang="es-AR"/>
              <a:pPr/>
              <a:t>9</a:t>
            </a:fld>
            <a:endParaRPr lang="es-AR" altLang="es-AR"/>
          </a:p>
        </p:txBody>
      </p:sp>
      <p:sp>
        <p:nvSpPr>
          <p:cNvPr id="542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42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E252119-AD80-4408-9C22-A33A27B5542A}" type="slidenum">
              <a:rPr lang="es-ES" smtClean="0"/>
              <a:pPr/>
              <a:t>10</a:t>
            </a:fld>
            <a:endParaRPr lang="es-ES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2800" y="769938"/>
            <a:ext cx="5229225" cy="2941637"/>
          </a:xfrm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583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45168B-0E9E-4789-B889-D7109A4D23F7}" type="slidenum">
              <a:rPr lang="es-ES" smtClean="0"/>
              <a:pPr/>
              <a:t>11</a:t>
            </a:fld>
            <a:endParaRPr lang="es-ES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12800" y="769938"/>
            <a:ext cx="5229225" cy="2941637"/>
          </a:xfrm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644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097A2D2-2E0E-4ADB-B276-5AB552AE1C12}" type="slidenum">
              <a:rPr lang="es-AR" altLang="es-AR"/>
              <a:pPr/>
              <a:t>12</a:t>
            </a:fld>
            <a:endParaRPr lang="es-AR" altLang="es-AR"/>
          </a:p>
        </p:txBody>
      </p:sp>
      <p:sp>
        <p:nvSpPr>
          <p:cNvPr id="5734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812800" y="769938"/>
            <a:ext cx="5230813" cy="2943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734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652463" y="4002088"/>
            <a:ext cx="5551487" cy="43100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altLang="es-A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2286AE6-9520-4843-9090-5CBCC76CE482}" type="slidenum">
              <a:rPr lang="es-AR" altLang="es-AR"/>
              <a:pPr/>
              <a:t>15</a:t>
            </a:fld>
            <a:endParaRPr lang="es-AR" altLang="es-AR"/>
          </a:p>
        </p:txBody>
      </p:sp>
      <p:sp>
        <p:nvSpPr>
          <p:cNvPr id="60417" name="Text Box 1"/>
          <p:cNvSpPr txBox="1">
            <a:spLocks noChangeArrowheads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b"/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fld id="{0DF70E4B-DE39-4A73-B19C-696C50FC8683}" type="slidenum">
              <a:rPr lang="es-AR" altLang="es-AR" sz="1200"/>
              <a:pPr algn="r" hangingPunct="1">
                <a:lnSpc>
                  <a:spcPct val="100000"/>
                </a:lnSpc>
                <a:buSzPct val="45000"/>
                <a:buFont typeface="Wingdings" panose="05000000000000000000" pitchFamily="2" charset="2"/>
                <a:buNone/>
              </a:pPr>
              <a:t>15</a:t>
            </a:fld>
            <a:endParaRPr lang="es-AR" altLang="es-AR" sz="1200"/>
          </a:p>
        </p:txBody>
      </p:sp>
      <p:sp>
        <p:nvSpPr>
          <p:cNvPr id="60418" name="Rectangle 2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390525" y="695325"/>
            <a:ext cx="6048375" cy="34036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60419" name="Text Box 3"/>
          <p:cNvSpPr txBox="1">
            <a:spLocks noChangeArrowheads="1"/>
          </p:cNvSpPr>
          <p:nvPr/>
        </p:nvSpPr>
        <p:spPr bwMode="auto">
          <a:xfrm>
            <a:off x="685800" y="4343400"/>
            <a:ext cx="5461000" cy="4089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A9B7A19-5A4B-4AF0-8C4B-2C70CDEC51D0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13926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7742877-9F9F-4EDA-9AFF-F561850DB3C7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6649927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85311C6-472F-4B8B-B9FB-DB9B1C075691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17873342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1" y="1981201"/>
            <a:ext cx="5024967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1862322-50C5-485C-8797-150D078042D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03457698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3E5796-788D-4DD0-B064-8A88C755759A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4095207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647AD8E-8E6C-46CB-B543-64DE3FFCF83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5738139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F6CAD7F-B883-4F67-8A23-1FEFC86586A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06755383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ADD153B-BCE4-4AC4-86AA-6831F82B8C6E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41893057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65C428A-B264-4E71-84A0-8684F4F8F575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70998183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C4078A5-7DBE-4967-BA01-88C52CD1C3ED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569892948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4251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6651" cy="61134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5B7325-08B6-44DE-99F7-1A5697D4FE7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67227061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8A7652F-4BDD-4CB2-91C4-B9D5442B80C8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18415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1604963"/>
            <a:ext cx="2741084" cy="3975100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604963"/>
            <a:ext cx="8026400" cy="3975100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204CE63-DC3A-456C-9EAF-258DA86111CF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940200341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7089ABD-CF39-4F81-90DD-E0526A0C721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08422970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9D213B7-EBA1-45F8-9BC9-FA653AF5CAE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69523361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0096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2357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A471BC2-1CC4-42DA-A118-78485E0E51B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63040120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C9ECEA7-158B-499E-8CE1-2ABA47A966E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32338275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2A7447C-C7C9-48D5-AF41-0A4A6F38D87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702412083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98F329D-7EE2-4741-ACA6-B3054FD6C3A4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33099454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D00297E-F406-4D48-94F9-03F1F2AC4E90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98256954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BC6EEC9-3C2A-4DEF-A275-D7BCA3BB1B0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46251471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BA5729C-C208-48C8-8344-623790CAB19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69776142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97385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1009651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BB88DFD7-5E88-4DA0-82C9-2B97966FE09C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420751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BC07C16-6E72-4EF6-AD7C-3BA5DD7F2D05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18550224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52346228"/>
      </p:ext>
    </p:extLst>
  </p:cSld>
  <p:clrMapOvr>
    <a:masterClrMapping/>
  </p:clrMapOvr>
  <p:hf sldNum="0" hdr="0"/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D6E3E8E-E004-44F4-BCB6-6AFD41365ED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74786482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01731424"/>
      </p:ext>
    </p:extLst>
  </p:cSld>
  <p:clrMapOvr>
    <a:masterClrMapping/>
  </p:clrMapOvr>
  <p:hf sldNum="0" hdr="0"/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29817625"/>
      </p:ext>
    </p:extLst>
  </p:cSld>
  <p:clrMapOvr>
    <a:masterClrMapping/>
  </p:clrMapOvr>
  <p:hf sldNum="0" hdr="0"/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036738348"/>
      </p:ext>
    </p:extLst>
  </p:cSld>
  <p:clrMapOvr>
    <a:masterClrMapping/>
  </p:clrMapOvr>
  <p:hf sldNum="0" hdr="0"/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FA9BE-8437-4E01-A5EA-40DCAF2373E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842831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12153406"/>
      </p:ext>
    </p:extLst>
  </p:cSld>
  <p:clrMapOvr>
    <a:masterClrMapping/>
  </p:clrMapOvr>
  <p:hf sldNum="0" hdr="0"/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96653633"/>
      </p:ext>
    </p:extLst>
  </p:cSld>
  <p:clrMapOvr>
    <a:masterClrMapping/>
  </p:clrMapOvr>
  <p:hf sldNum="0" hdr="0"/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05180653"/>
      </p:ext>
    </p:extLst>
  </p:cSld>
  <p:clrMapOvr>
    <a:masterClrMapping/>
  </p:clrMapOvr>
  <p:hf sldNum="0" hdr="0"/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0473392"/>
      </p:ext>
    </p:extLst>
  </p:cSld>
  <p:clrMapOvr>
    <a:masterClrMapping/>
  </p:clrMapOvr>
  <p:hf sldNum="0"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20041D6-C005-4173-AD3D-62A6AFA4A1B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608217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2134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3051263"/>
      </p:ext>
    </p:extLst>
  </p:cSld>
  <p:clrMapOvr>
    <a:masterClrMapping/>
  </p:clrMapOvr>
  <p:hf sldNum="0" hdr="0"/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fld id="{D5DFC069-F163-40FE-8198-AC39518693C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5942617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84729142"/>
      </p:ext>
    </p:extLst>
  </p:cSld>
  <p:clrMapOvr>
    <a:masterClrMapping/>
  </p:clrMapOvr>
  <p:hf sldNum="0" hdr="0"/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D6E3E8E-E004-44F4-BCB6-6AFD41365ED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3920092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32425243"/>
      </p:ext>
    </p:extLst>
  </p:cSld>
  <p:clrMapOvr>
    <a:masterClrMapping/>
  </p:clrMapOvr>
  <p:hf sldNum="0" hdr="0"/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73651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1252" y="1981201"/>
            <a:ext cx="5073649" cy="4232275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34735177"/>
      </p:ext>
    </p:extLst>
  </p:cSld>
  <p:clrMapOvr>
    <a:masterClrMapping/>
  </p:clrMapOvr>
  <p:hf sldNum="0" hdr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22966967"/>
      </p:ext>
    </p:extLst>
  </p:cSld>
  <p:clrMapOvr>
    <a:masterClrMapping/>
  </p:clrMapOvr>
  <p:hf sldNum="0" hdr="0"/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FA9BE-8437-4E01-A5EA-40DCAF2373E9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02137081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08980405"/>
      </p:ext>
    </p:extLst>
  </p:cSld>
  <p:clrMapOvr>
    <a:masterClrMapping/>
  </p:clrMapOvr>
  <p:hf sldNum="0" hdr="0"/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48705015"/>
      </p:ext>
    </p:extLst>
  </p:cSld>
  <p:clrMapOvr>
    <a:masterClrMapping/>
  </p:clrMapOvr>
  <p:hf sldNum="0"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3BDDEE2-D4E2-4532-86F9-05C815919B94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68681932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940242257"/>
      </p:ext>
    </p:extLst>
  </p:cSld>
  <p:clrMapOvr>
    <a:masterClrMapping/>
  </p:clrMapOvr>
  <p:hf sldNum="0" hdr="0"/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62727046"/>
      </p:ext>
    </p:extLst>
  </p:cSld>
  <p:clrMapOvr>
    <a:masterClrMapping/>
  </p:clrMapOvr>
  <p:hf sldNum="0" hdr="0"/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78334" y="463551"/>
            <a:ext cx="2586567" cy="5749925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63551"/>
            <a:ext cx="7560733" cy="5749925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2652967"/>
      </p:ext>
    </p:extLst>
  </p:cSld>
  <p:clrMapOvr>
    <a:masterClrMapping/>
  </p:clrMapOvr>
  <p:hf sldNum="0" hdr="0"/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fld id="{D5DFC069-F163-40FE-8198-AC39518693C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643812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95093" y="802300"/>
            <a:ext cx="7491353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95093" y="3531206"/>
            <a:ext cx="7491353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95092" y="329309"/>
            <a:ext cx="4115056" cy="30920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912938" y="798973"/>
            <a:ext cx="1069340" cy="503578"/>
          </a:xfrm>
        </p:spPr>
        <p:txBody>
          <a:bodyPr/>
          <a:lstStyle/>
          <a:p>
            <a:fld id="{8C40382F-1724-4A61-A499-FB5AE3CD18F3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3195093" y="3528542"/>
            <a:ext cx="749135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6200452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466E7-6B12-4B35-AE2A-C14E4A737C62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0597328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1756130"/>
            <a:ext cx="7489336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6" y="3806197"/>
            <a:ext cx="748933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D7389-5206-4E2D-8213-1030DB04A640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1924655" y="3804985"/>
            <a:ext cx="748933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669754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891"/>
            <a:ext cx="8761791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24654" y="2013936"/>
            <a:ext cx="4167828" cy="3437560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8909" y="2013937"/>
            <a:ext cx="4167536" cy="3437559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2ACAA-A5D4-4FAE-BE23-D5246E6BE849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81796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4655" y="804165"/>
            <a:ext cx="8761792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9551"/>
            <a:ext cx="4167688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24655" y="2824271"/>
            <a:ext cx="4167688" cy="2644457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8909" y="2023005"/>
            <a:ext cx="4167536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8909" y="2821491"/>
            <a:ext cx="4167536" cy="263737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860FF2-BF2E-4E11-AC98-730E4D0D7666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58600073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5C7292-83B9-4393-88A7-DBE8F3CE6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210930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1" y="1600201"/>
            <a:ext cx="5382684" cy="452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5484" y="1600201"/>
            <a:ext cx="5384800" cy="4524375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9213619-000B-475E-8166-267070B79377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02656130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00D7EB-0B8D-44CA-9C73-BDDB1898CD8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72449728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8723" y="798973"/>
            <a:ext cx="3234600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82208" y="798974"/>
            <a:ext cx="5104237" cy="4658826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18723" y="3205493"/>
            <a:ext cx="3236492" cy="2248181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D95123-BA62-4710-AF79-541131CA83A5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7" name="Straight Connector 16"/>
          <p:cNvCxnSpPr/>
          <p:nvPr/>
        </p:nvCxnSpPr>
        <p:spPr>
          <a:xfrm>
            <a:off x="1922331" y="3205491"/>
            <a:ext cx="32310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2176832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6662002" y="482172"/>
            <a:ext cx="4681849" cy="5149101"/>
            <a:chOff x="6852919" y="583365"/>
            <a:chExt cx="4681849" cy="5181928"/>
          </a:xfrm>
        </p:grpSpPr>
        <p:sp>
          <p:nvSpPr>
            <p:cNvPr id="14" name="Rectangle 13"/>
            <p:cNvSpPr/>
            <p:nvPr/>
          </p:nvSpPr>
          <p:spPr>
            <a:xfrm>
              <a:off x="6852919" y="583365"/>
              <a:ext cx="4681849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14"/>
            <p:cNvSpPr/>
            <p:nvPr/>
          </p:nvSpPr>
          <p:spPr>
            <a:xfrm>
              <a:off x="7273787" y="915806"/>
              <a:ext cx="3844017" cy="4507918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531" y="1129513"/>
            <a:ext cx="4326580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20171" y="1122544"/>
            <a:ext cx="2979997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24656" y="3145992"/>
            <a:ext cx="4320381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915552" y="5469858"/>
            <a:ext cx="4336560" cy="320123"/>
          </a:xfrm>
        </p:spPr>
        <p:txBody>
          <a:bodyPr/>
          <a:lstStyle>
            <a:lvl1pPr algn="l"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916707" y="318642"/>
            <a:ext cx="4335404" cy="320931"/>
          </a:xfrm>
        </p:spPr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5E685-B182-4CEF-946E-486F5E67D96E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31" name="Straight Connector 30"/>
          <p:cNvCxnSpPr/>
          <p:nvPr/>
        </p:nvCxnSpPr>
        <p:spPr>
          <a:xfrm>
            <a:off x="1921708" y="3143605"/>
            <a:ext cx="432268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467668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924655" y="1847088"/>
            <a:ext cx="876179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BEC58-1620-484B-AB09-9FB2A837AEA1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06043735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24038" y="798975"/>
            <a:ext cx="1470703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24655" y="798975"/>
            <a:ext cx="7068127" cy="4659889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133738-E9FA-493F-8B38-DF4A1623888F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cxnSp>
        <p:nvCxnSpPr>
          <p:cNvPr id="15" name="Straight Connector 14"/>
          <p:cNvCxnSpPr/>
          <p:nvPr/>
        </p:nvCxnSpPr>
        <p:spPr>
          <a:xfrm>
            <a:off x="9224037" y="798975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0914673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10930467" cy="1112838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609601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169834" y="6246814"/>
            <a:ext cx="3822700" cy="441325"/>
          </a:xfrm>
        </p:spPr>
        <p:txBody>
          <a:bodyPr/>
          <a:lstStyle>
            <a:lvl1pPr>
              <a:defRPr/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4" y="6246814"/>
            <a:ext cx="2798233" cy="441325"/>
          </a:xfrm>
        </p:spPr>
        <p:txBody>
          <a:bodyPr/>
          <a:lstStyle>
            <a:lvl1pPr>
              <a:defRPr/>
            </a:lvl1pPr>
          </a:lstStyle>
          <a:p>
            <a:fld id="{0D76DBF1-4A58-48E8-93AE-52A6A395B842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542229319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4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2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69413BE-9EBE-4DCB-A27B-5CD6A91BEC51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309221703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7D398A-7139-4023-94A6-A203908B39F7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815789449"/>
      </p:ext>
    </p:extLst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8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25E917B-0155-4EDD-9328-1D69C373C7BC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96413158"/>
      </p:ext>
    </p:extLst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5" y="2160589"/>
            <a:ext cx="4184035" cy="3880772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90"/>
            <a:ext cx="4184034" cy="388077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DD62F3-B121-4510-8207-FE0B3887FCBE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0071286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40C3840D-0395-41D8-A2E4-3482B9F1A6B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573671139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6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6" y="2737246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3" indent="0">
              <a:buNone/>
              <a:defRPr sz="2000" b="1"/>
            </a:lvl2pPr>
            <a:lvl3pPr marL="914406" indent="0">
              <a:buNone/>
              <a:defRPr sz="1800" b="1"/>
            </a:lvl3pPr>
            <a:lvl4pPr marL="1371609" indent="0">
              <a:buNone/>
              <a:defRPr sz="1600" b="1"/>
            </a:lvl4pPr>
            <a:lvl5pPr marL="1828812" indent="0">
              <a:buNone/>
              <a:defRPr sz="1600" b="1"/>
            </a:lvl5pPr>
            <a:lvl6pPr marL="2286015" indent="0">
              <a:buNone/>
              <a:defRPr sz="1600" b="1"/>
            </a:lvl6pPr>
            <a:lvl7pPr marL="2743218" indent="0">
              <a:buNone/>
              <a:defRPr sz="1600" b="1"/>
            </a:lvl7pPr>
            <a:lvl8pPr marL="3200421" indent="0">
              <a:buNone/>
              <a:defRPr sz="1600" b="1"/>
            </a:lvl8pPr>
            <a:lvl9pPr marL="3657624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5" y="2737246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5D2E3CF-DB7B-4BD4-8BC4-84566FC38E99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608526440"/>
      </p:ext>
    </p:extLst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2A5CF5A-93AF-472C-B785-A6509749BE23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916257458"/>
      </p:ext>
    </p:extLst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18AB102-F031-4D26-B676-DFB104F8242F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828954849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2" y="514925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6" indent="0">
              <a:buNone/>
              <a:defRPr sz="1400"/>
            </a:lvl2pPr>
            <a:lvl3pPr marL="914132" indent="0">
              <a:buNone/>
              <a:defRPr sz="1200"/>
            </a:lvl3pPr>
            <a:lvl4pPr marL="1371198" indent="0">
              <a:buNone/>
              <a:defRPr sz="1000"/>
            </a:lvl4pPr>
            <a:lvl5pPr marL="1828263" indent="0">
              <a:buNone/>
              <a:defRPr sz="1000"/>
            </a:lvl5pPr>
            <a:lvl6pPr marL="2285329" indent="0">
              <a:buNone/>
              <a:defRPr sz="1000"/>
            </a:lvl6pPr>
            <a:lvl7pPr marL="2742395" indent="0">
              <a:buNone/>
              <a:defRPr sz="1000"/>
            </a:lvl7pPr>
            <a:lvl8pPr marL="3199461" indent="0">
              <a:buNone/>
              <a:defRPr sz="1000"/>
            </a:lvl8pPr>
            <a:lvl9pPr marL="3656527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90A5D3-3BD5-4DEF-ADE4-18180806A08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16367478"/>
      </p:ext>
    </p:extLst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3" indent="0">
              <a:buNone/>
              <a:defRPr sz="1600"/>
            </a:lvl2pPr>
            <a:lvl3pPr marL="914406" indent="0">
              <a:buNone/>
              <a:defRPr sz="1600"/>
            </a:lvl3pPr>
            <a:lvl4pPr marL="1371609" indent="0">
              <a:buNone/>
              <a:defRPr sz="1600"/>
            </a:lvl4pPr>
            <a:lvl5pPr marL="1828812" indent="0">
              <a:buNone/>
              <a:defRPr sz="1600"/>
            </a:lvl5pPr>
            <a:lvl6pPr marL="2286015" indent="0">
              <a:buNone/>
              <a:defRPr sz="1600"/>
            </a:lvl6pPr>
            <a:lvl7pPr marL="2743218" indent="0">
              <a:buNone/>
              <a:defRPr sz="1600"/>
            </a:lvl7pPr>
            <a:lvl8pPr marL="3200421" indent="0">
              <a:buNone/>
              <a:defRPr sz="1600"/>
            </a:lvl8pPr>
            <a:lvl9pPr marL="3657624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5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3" indent="0">
              <a:buNone/>
              <a:defRPr sz="1200"/>
            </a:lvl2pPr>
            <a:lvl3pPr marL="914406" indent="0">
              <a:buNone/>
              <a:defRPr sz="1000"/>
            </a:lvl3pPr>
            <a:lvl4pPr marL="1371609" indent="0">
              <a:buNone/>
              <a:defRPr sz="900"/>
            </a:lvl4pPr>
            <a:lvl5pPr marL="1828812" indent="0">
              <a:buNone/>
              <a:defRPr sz="900"/>
            </a:lvl5pPr>
            <a:lvl6pPr marL="2286015" indent="0">
              <a:buNone/>
              <a:defRPr sz="900"/>
            </a:lvl6pPr>
            <a:lvl7pPr marL="2743218" indent="0">
              <a:buNone/>
              <a:defRPr sz="900"/>
            </a:lvl7pPr>
            <a:lvl8pPr marL="3200421" indent="0">
              <a:buNone/>
              <a:defRPr sz="900"/>
            </a:lvl8pPr>
            <a:lvl9pPr marL="3657624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8B00696-CA4C-44AD-AE87-520784429442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705877666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99431827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40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0" name="TextBox 19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sz="1800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6352228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881854045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  <p:sp>
        <p:nvSpPr>
          <p:cNvPr id="24" name="TextBox 23"/>
          <p:cNvSpPr txBox="1"/>
          <p:nvPr/>
        </p:nvSpPr>
        <p:spPr>
          <a:xfrm>
            <a:off x="541871" y="790379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7"/>
            <a:ext cx="609600" cy="584776"/>
          </a:xfrm>
          <a:prstGeom prst="rect">
            <a:avLst/>
          </a:prstGeom>
        </p:spPr>
        <p:txBody>
          <a:bodyPr vert="horz" lIns="91438" tIns="45719" rIns="91438" bIns="45719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84309933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1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3" indent="0">
              <a:buFontTx/>
              <a:buNone/>
              <a:defRPr/>
            </a:lvl2pPr>
            <a:lvl3pPr marL="914406" indent="0">
              <a:buFontTx/>
              <a:buNone/>
              <a:defRPr/>
            </a:lvl3pPr>
            <a:lvl4pPr marL="1371609" indent="0">
              <a:buFontTx/>
              <a:buNone/>
              <a:defRPr/>
            </a:lvl4pPr>
            <a:lvl5pPr marL="1828812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1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1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2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2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234246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922F043-906B-4B8A-9CE5-731B660392DE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91246345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7F39030-B4B6-4487-A0B6-7F4FEC25A0BD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61623381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4" y="609600"/>
            <a:ext cx="1304743" cy="5251451"/>
          </a:xfrm>
        </p:spPr>
        <p:txBody>
          <a:bodyPr vert="eaVert" anchor="ctr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vvvvvvvvvvvvvvvvvvvvvvv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27B0B9D-E95B-49CF-B4C9-0A209873AFC0}" type="slidenum">
              <a:rPr lang="es-ES" altLang="es-AR" smtClean="0"/>
              <a:pPr>
                <a:defRPr/>
              </a:pPr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346178203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3C281-722E-4045-B200-09CC0355E09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96439178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F0110F8-E09D-450A-BBF5-6542AE74DC9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741482569"/>
      </p:ext>
    </p:extLst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013846C-4EEF-4FC8-BD9E-6D8897B5FD7C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66270979"/>
      </p:ext>
    </p:extLst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C2E2B33-2AF3-4683-A0FD-72EED96CB97B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96635279"/>
      </p:ext>
    </p:extLst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A87F404-68C3-4E57-848D-D6D62939CFBA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89724704"/>
      </p:ext>
    </p:extLst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58449C6-DF66-41F6-8E90-215E0CE67D8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69561386"/>
      </p:ext>
    </p:extLst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6FD68E4-6B7D-4541-9A42-E83E7EA140F2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14437773"/>
      </p:ext>
    </p:extLst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367356-1A85-48CA-A186-BE02335AB316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113524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63F952F-2330-4D1B-9EB0-17C1A52830E8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4629287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F1B400-6AC0-4191-85F3-BF367B2C0545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1027374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A48D113-24CD-4043-BA38-3A259733B779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19402422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1232330-F157-40AA-A206-0075D8C54AE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977283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88E7614-29F4-42BF-92F6-BE94A81F9C78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53862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5506E0-CD51-4887-A559-0FDBB52E4B62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830505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0B269EC-CD22-47E6-8204-CD8A6129541B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925118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C281870-9413-46CA-BA04-651222A7DFCF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3277567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274639"/>
            <a:ext cx="2741084" cy="5849937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49937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9858F34E-2A0D-43B4-A59B-FEBCBD1D7C88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7670603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editar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70B68AB-4530-4862-815E-B990D787F492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5635319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5D794A8-A598-4951-AE21-14F21583A930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45825238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271AC1B-E6C1-4837-87BC-6BEBFAAD07D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922517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E9E3FEA-0F86-404F-B370-61D9AEAA5766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09568875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7464510C-E32B-44FD-9D67-F25BAFAB1B01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68136964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5CB464F-A701-4107-90A4-0A65546FFB95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3056937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5C084F-EC3D-42D3-B609-E4658D3111E4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21420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5F799F56-8DE9-4E36-B1FA-F735D1749569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7616126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FF71416-7F3C-46A6-8AA6-11771667182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01372727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927B37A-F604-4CA5-8F8C-F4E234E5E827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6583255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0B0BBD6F-33E0-43C0-9CE1-0E39B36DC64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18789773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1" y="273051"/>
            <a:ext cx="2741084" cy="530701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273051"/>
            <a:ext cx="8026400" cy="5307013"/>
          </a:xfrm>
        </p:spPr>
        <p:txBody>
          <a:bodyPr vert="eaVert"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A7106649-BA39-43E5-A2C1-C719AE13AF4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0252444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389764"/>
      </p:ext>
    </p:extLst>
  </p:cSld>
  <p:clrMapOvr>
    <a:masterClrMapping/>
  </p:clrMapOvr>
  <p:hf sldNum="0" hdr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0771098"/>
      </p:ext>
    </p:extLst>
  </p:cSld>
  <p:clrMapOvr>
    <a:masterClrMapping/>
  </p:clrMapOvr>
  <p:hf sldNum="0" hdr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810145783"/>
      </p:ext>
    </p:extLst>
  </p:cSld>
  <p:clrMapOvr>
    <a:masterClrMapping/>
  </p:clrMapOvr>
  <p:hf sldNum="0" hdr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93385244"/>
      </p:ext>
    </p:extLst>
  </p:cSld>
  <p:clrMapOvr>
    <a:masterClrMapping/>
  </p:clrMapOvr>
  <p:hf sldNum="0" hdr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9291576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3021852"/>
      </p:ext>
    </p:extLst>
  </p:cSld>
  <p:clrMapOvr>
    <a:masterClrMapping/>
  </p:clrMapOvr>
  <p:hf sldNum="0"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609601" y="1604963"/>
            <a:ext cx="5382684" cy="39751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95484" y="1604963"/>
            <a:ext cx="5384800" cy="3975100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D9E8D172-60FE-46D8-9A5D-B34C073D71E3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6094892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26120410"/>
      </p:ext>
    </p:extLst>
  </p:cSld>
  <p:clrMapOvr>
    <a:masterClrMapping/>
  </p:clrMapOvr>
  <p:hf sldNum="0" hdr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72678509"/>
      </p:ext>
    </p:extLst>
  </p:cSld>
  <p:clrMapOvr>
    <a:masterClrMapping/>
  </p:clrMapOvr>
  <p:hf sldNum="0" hdr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05060628"/>
      </p:ext>
    </p:extLst>
  </p:cSld>
  <p:clrMapOvr>
    <a:masterClrMapping/>
  </p:clrMapOvr>
  <p:hf sldNum="0"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589029948"/>
      </p:ext>
    </p:extLst>
  </p:cSld>
  <p:clrMapOvr>
    <a:masterClrMapping/>
  </p:clrMapOvr>
  <p:hf sldNum="0"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10523940"/>
      </p:ext>
    </p:extLst>
  </p:cSld>
  <p:clrMapOvr>
    <a:masterClrMapping/>
  </p:clrMapOvr>
  <p:hf sldNum="0"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pic>
        <p:nvPicPr>
          <p:cNvPr id="79" name="Imagen 78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80" name="Imagen 79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5679854"/>
      </p:ext>
    </p:extLst>
  </p:cSld>
  <p:clrMapOvr>
    <a:masterClrMapping/>
  </p:clrMapOvr>
  <p:hf sldNum="0"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fld id="{D5DFC069-F163-40FE-8198-AC39518693C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829723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E3E8E-E004-44F4-BCB6-6AFD41365ED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30285424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87429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7713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B632480-1FAF-4337-B40D-86A8DE23BCF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083484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27761285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910957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0542651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8973868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55235282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0781915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743421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61073223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1151026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pic>
        <p:nvPicPr>
          <p:cNvPr id="160" name="Imagen 159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161" name="Imagen 160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67636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85A06E26-2BCE-45D5-B516-8BE6FED13FE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4902295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446934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414001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3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50535712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77546795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02527573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3650263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853188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80361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30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62882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33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808097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D59E776-43FA-4776-9AB5-C040A9B72EED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6505767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37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38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1100300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pic>
        <p:nvPicPr>
          <p:cNvPr id="242" name="Imagen 241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243" name="Imagen 242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8542766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1824036"/>
      </p:ext>
    </p:extLst>
  </p:cSld>
  <p:clrMapOvr>
    <a:masterClrMapping/>
  </p:clrMapOvr>
  <p:hf sldNum="0" hdr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subTitle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63486445"/>
      </p:ext>
    </p:extLst>
  </p:cSld>
  <p:clrMapOvr>
    <a:masterClrMapping/>
  </p:clrMapOvr>
  <p:hf sldNum="0" hdr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366309199"/>
      </p:ext>
    </p:extLst>
  </p:cSld>
  <p:clrMapOvr>
    <a:masterClrMapping/>
  </p:clrMapOvr>
  <p:hf sldNum="0" hdr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4298697"/>
      </p:ext>
    </p:extLst>
  </p:cSld>
  <p:clrMapOvr>
    <a:masterClrMapping/>
  </p:clrMapOvr>
  <p:hf sldNum="0" hdr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69200137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subTitle"/>
          </p:nvPr>
        </p:nvSpPr>
        <p:spPr>
          <a:xfrm>
            <a:off x="914400" y="446040"/>
            <a:ext cx="10263360" cy="65926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Haga clic para modificar el estilo de subtítulo del patrón</a:t>
            </a:r>
            <a:endParaRPr lang="es-AR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46222482"/>
      </p:ext>
    </p:extLst>
  </p:cSld>
  <p:clrMapOvr>
    <a:masterClrMapping/>
  </p:clrMapOvr>
  <p:hf sldNum="0" hdr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ítulo, 2 objetos y 1 obje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05070714"/>
      </p:ext>
    </p:extLst>
  </p:cSld>
  <p:clrMapOvr>
    <a:masterClrMapping/>
  </p:clrMapOvr>
  <p:hf sldNum="0" hdr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464468184"/>
      </p:ext>
    </p:extLst>
  </p:cSld>
  <p:clrMapOvr>
    <a:masterClrMapping/>
  </p:clrMapOvr>
  <p:hf sldNum="0"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F806A87E-5638-4D9A-A6D0-636959A6F8E6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26492738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880598619"/>
      </p:ext>
    </p:extLst>
  </p:cSld>
  <p:clrMapOvr>
    <a:masterClrMapping/>
  </p:clrMapOvr>
  <p:hf sldNum="0" hdr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914400" y="4378320"/>
            <a:ext cx="1026336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8703652"/>
      </p:ext>
    </p:extLst>
  </p:cSld>
  <p:clrMapOvr>
    <a:masterClrMapping/>
  </p:clrMapOvr>
  <p:hf sldNum="0" hdr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173760" y="198108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17376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914400" y="4378320"/>
            <a:ext cx="5008320" cy="218880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19741973"/>
      </p:ext>
    </p:extLst>
  </p:cSld>
  <p:clrMapOvr>
    <a:masterClrMapping/>
  </p:clrMapOvr>
  <p:hf sldNum="0" hdr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s-ES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0" tIns="0" rIns="0" bIns="0"/>
          <a:lstStyle/>
          <a:p>
            <a:pPr lvl="0"/>
            <a:r>
              <a:rPr lang="es-E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Haga clic para modificar los estilos de texto del patrón</a:t>
            </a:r>
          </a:p>
        </p:txBody>
      </p:sp>
      <p:pic>
        <p:nvPicPr>
          <p:cNvPr id="79" name="Imagen 78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  <p:pic>
        <p:nvPicPr>
          <p:cNvPr id="80" name="Imagen 79"/>
          <p:cNvPicPr/>
          <p:nvPr/>
        </p:nvPicPr>
        <p:blipFill>
          <a:blip r:embed="rId2"/>
          <a:stretch/>
        </p:blipFill>
        <p:spPr>
          <a:xfrm>
            <a:off x="2211360" y="1981080"/>
            <a:ext cx="7668960" cy="458928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1715882"/>
      </p:ext>
    </p:extLst>
  </p:cSld>
  <p:clrMapOvr>
    <a:masterClrMapping/>
  </p:clrMapOvr>
  <p:hf sldNum="0" hdr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fld id="{D5DFC069-F163-40FE-8198-AC39518693C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34785968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 alt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6E3E8E-E004-44F4-BCB6-6AFD41365ED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28113284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60124454"/>
      </p:ext>
    </p:extLst>
  </p:cSld>
  <p:clrMapOvr>
    <a:masterClrMapping/>
  </p:clrMapOvr>
  <p:hf sldNum="0"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6D6E3E8E-E004-44F4-BCB6-6AFD41365EDD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73552036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20173094"/>
      </p:ext>
    </p:extLst>
  </p:cSld>
  <p:clrMapOvr>
    <a:masterClrMapping/>
  </p:clrMapOvr>
  <p:hf sldNum="0"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914400" y="1981201"/>
            <a:ext cx="5022851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40452" y="1981201"/>
            <a:ext cx="5022849" cy="4576763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3282771"/>
      </p:ext>
    </p:extLst>
  </p:cSld>
  <p:clrMapOvr>
    <a:masterClrMapping/>
  </p:clrMapOvr>
  <p:hf sldNum="0"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CB4F9AC2-0FA9-4E28-8889-746E5AA5E4D0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1042409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8" name="Marcador de pie de página 7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525486694"/>
      </p:ext>
    </p:extLst>
  </p:cSld>
  <p:clrMapOvr>
    <a:masterClrMapping/>
  </p:clrMapOvr>
  <p:hf sldNum="0" hdr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366FA9BE-8437-4E01-A5EA-40DCAF2373E9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357140856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" name="Marcador de pie de página 2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834742122"/>
      </p:ext>
    </p:extLst>
  </p:cSld>
  <p:clrMapOvr>
    <a:masterClrMapping/>
  </p:clrMapOvr>
  <p:hf sldNum="0" hdr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71558881"/>
      </p:ext>
    </p:extLst>
  </p:cSld>
  <p:clrMapOvr>
    <a:masterClrMapping/>
  </p:clrMapOvr>
  <p:hf sldNum="0" hdr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AR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84656412"/>
      </p:ext>
    </p:extLst>
  </p:cSld>
  <p:clrMapOvr>
    <a:masterClrMapping/>
  </p:clrMapOvr>
  <p:hf sldNum="0" hdr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682267787"/>
      </p:ext>
    </p:extLst>
  </p:cSld>
  <p:clrMapOvr>
    <a:masterClrMapping/>
  </p:clrMapOvr>
  <p:hf sldNum="0" hdr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602134" y="444501"/>
            <a:ext cx="2561167" cy="6113463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914400" y="444501"/>
            <a:ext cx="7484533" cy="6113463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180822362"/>
      </p:ext>
    </p:extLst>
  </p:cSld>
  <p:clrMapOvr>
    <a:masterClrMapping/>
  </p:clrMapOvr>
  <p:hf sldNum="0" hdr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960034" y="260350"/>
            <a:ext cx="9795933" cy="11303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0"/>
          </p:nvPr>
        </p:nvSpPr>
        <p:spPr>
          <a:xfrm>
            <a:off x="1915585" y="6246814"/>
            <a:ext cx="2838449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idx="11"/>
          </p:nvPr>
        </p:nvSpPr>
        <p:spPr>
          <a:xfrm>
            <a:off x="4821767" y="6246814"/>
            <a:ext cx="3862917" cy="471487"/>
          </a:xfrm>
        </p:spPr>
        <p:txBody>
          <a:bodyPr/>
          <a:lstStyle>
            <a:lvl1pPr>
              <a:defRPr/>
            </a:lvl1pPr>
          </a:lstStyle>
          <a:p>
            <a:endParaRPr lang="es-AR" alt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idx="12"/>
          </p:nvPr>
        </p:nvSpPr>
        <p:spPr>
          <a:xfrm>
            <a:off x="8741833" y="6246814"/>
            <a:ext cx="2838451" cy="471487"/>
          </a:xfrm>
        </p:spPr>
        <p:txBody>
          <a:bodyPr/>
          <a:lstStyle>
            <a:lvl1pPr>
              <a:defRPr/>
            </a:lvl1pPr>
          </a:lstStyle>
          <a:p>
            <a:fld id="{D5DFC069-F163-40FE-8198-AC39518693CA}" type="slidenum">
              <a:rPr lang="es-AR" altLang="es-AR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18470792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E0D851FD-737A-4582-BFF6-69E79EB577C3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77169961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5" name="Marcador de pie de página 4"/>
          <p:cNvSpPr>
            <a:spLocks noGrp="1"/>
          </p:cNvSpPr>
          <p:nvPr>
            <p:ph type="ft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idx="12"/>
          </p:nvPr>
        </p:nvSpPr>
        <p:spPr/>
        <p:txBody>
          <a:bodyPr/>
          <a:lstStyle>
            <a:lvl1pPr>
              <a:defRPr/>
            </a:lvl1pPr>
          </a:lstStyle>
          <a:p>
            <a:fld id="{251B0E9D-D287-4305-8165-1ECB12248BE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416902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image" Target="../media/image4.jpe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image" Target="../media/image1.png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2" Type="http://schemas.openxmlformats.org/officeDocument/2006/relationships/slideLayout" Target="../slideLayouts/slideLayout121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29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9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4.xml"/><Relationship Id="rId7" Type="http://schemas.openxmlformats.org/officeDocument/2006/relationships/slideLayout" Target="../slideLayouts/slideLayout138.xml"/><Relationship Id="rId12" Type="http://schemas.openxmlformats.org/officeDocument/2006/relationships/slideLayout" Target="../slideLayouts/slideLayout143.xml"/><Relationship Id="rId2" Type="http://schemas.openxmlformats.org/officeDocument/2006/relationships/slideLayout" Target="../slideLayouts/slideLayout133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132.xml"/><Relationship Id="rId6" Type="http://schemas.openxmlformats.org/officeDocument/2006/relationships/slideLayout" Target="../slideLayouts/slideLayout137.xml"/><Relationship Id="rId11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36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1.xml"/><Relationship Id="rId4" Type="http://schemas.openxmlformats.org/officeDocument/2006/relationships/slideLayout" Target="../slideLayouts/slideLayout135.xml"/><Relationship Id="rId9" Type="http://schemas.openxmlformats.org/officeDocument/2006/relationships/slideLayout" Target="../slideLayouts/slideLayout140.xml"/><Relationship Id="rId14" Type="http://schemas.openxmlformats.org/officeDocument/2006/relationships/image" Target="../media/image1.png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13" Type="http://schemas.openxmlformats.org/officeDocument/2006/relationships/theme" Target="../theme/theme13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Relationship Id="rId14" Type="http://schemas.openxmlformats.org/officeDocument/2006/relationships/image" Target="../media/image6.jpg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3.xml"/><Relationship Id="rId13" Type="http://schemas.openxmlformats.org/officeDocument/2006/relationships/slideLayout" Target="../slideLayouts/slideLayout168.xml"/><Relationship Id="rId3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62.xml"/><Relationship Id="rId12" Type="http://schemas.openxmlformats.org/officeDocument/2006/relationships/slideLayout" Target="../slideLayouts/slideLayout167.xml"/><Relationship Id="rId17" Type="http://schemas.openxmlformats.org/officeDocument/2006/relationships/theme" Target="../theme/theme14.xml"/><Relationship Id="rId2" Type="http://schemas.openxmlformats.org/officeDocument/2006/relationships/slideLayout" Target="../slideLayouts/slideLayout157.xml"/><Relationship Id="rId16" Type="http://schemas.openxmlformats.org/officeDocument/2006/relationships/slideLayout" Target="../slideLayouts/slideLayout171.xml"/><Relationship Id="rId1" Type="http://schemas.openxmlformats.org/officeDocument/2006/relationships/slideLayout" Target="../slideLayouts/slideLayout156.xml"/><Relationship Id="rId6" Type="http://schemas.openxmlformats.org/officeDocument/2006/relationships/slideLayout" Target="../slideLayouts/slideLayout161.xml"/><Relationship Id="rId11" Type="http://schemas.openxmlformats.org/officeDocument/2006/relationships/slideLayout" Target="../slideLayouts/slideLayout166.xml"/><Relationship Id="rId5" Type="http://schemas.openxmlformats.org/officeDocument/2006/relationships/slideLayout" Target="../slideLayouts/slideLayout160.xml"/><Relationship Id="rId1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14" Type="http://schemas.openxmlformats.org/officeDocument/2006/relationships/slideLayout" Target="../slideLayouts/slideLayout16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74.xml"/><Relationship Id="rId7" Type="http://schemas.openxmlformats.org/officeDocument/2006/relationships/slideLayout" Target="../slideLayouts/slideLayout178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73.xml"/><Relationship Id="rId1" Type="http://schemas.openxmlformats.org/officeDocument/2006/relationships/slideLayout" Target="../slideLayouts/slideLayout172.xml"/><Relationship Id="rId6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76.xml"/><Relationship Id="rId10" Type="http://schemas.openxmlformats.org/officeDocument/2006/relationships/slideLayout" Target="../slideLayouts/slideLayout181.xml"/><Relationship Id="rId4" Type="http://schemas.openxmlformats.org/officeDocument/2006/relationships/slideLayout" Target="../slideLayouts/slideLayout175.xml"/><Relationship Id="rId9" Type="http://schemas.openxmlformats.org/officeDocument/2006/relationships/slideLayout" Target="../slideLayouts/slideLayout180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slideLayout" Target="../slideLayouts/slideLayout46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3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Relationship Id="rId14" Type="http://schemas.openxmlformats.org/officeDocument/2006/relationships/image" Target="../media/image4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73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2" Type="http://schemas.openxmlformats.org/officeDocument/2006/relationships/slideLayout" Target="../slideLayouts/slideLayout87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95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image" Target="../media/image1.png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5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4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9.xml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1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2.xml"/><Relationship Id="rId10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2130425"/>
            <a:ext cx="10361084" cy="1468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títuloHaga clic para modificar el estilo de título del patrón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356350"/>
            <a:ext cx="3858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fld id="{E43A9B50-831E-4E6B-A79A-71C123051DD8}" type="slidenum">
              <a:rPr lang="es-AR" altLang="es-AR"/>
              <a:pPr/>
              <a:t>‹Nº›</a:t>
            </a:fld>
            <a:endParaRPr lang="es-AR" altLang="es-A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908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</p:sldLayoutIdLst>
  <p:hf sldNum="0" hdr="0"/>
  <p:txStyles>
    <p:titleStyle>
      <a:lvl1pPr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8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5013"/>
          <a:stretch>
            <a:fillRect/>
          </a:stretch>
        </p:blipFill>
        <p:spPr bwMode="auto">
          <a:xfrm>
            <a:off x="25401" y="241300"/>
            <a:ext cx="1655233" cy="1017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501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3074" name="Group 2"/>
          <p:cNvGrpSpPr>
            <a:grpSpLocks/>
          </p:cNvGrpSpPr>
          <p:nvPr/>
        </p:nvGrpSpPr>
        <p:grpSpPr bwMode="auto">
          <a:xfrm>
            <a:off x="0" y="-15875"/>
            <a:ext cx="12081933" cy="6775450"/>
            <a:chOff x="0" y="-10"/>
            <a:chExt cx="5708" cy="4268"/>
          </a:xfrm>
        </p:grpSpPr>
        <p:grpSp>
          <p:nvGrpSpPr>
            <p:cNvPr id="3075" name="Group 3"/>
            <p:cNvGrpSpPr>
              <a:grpSpLocks/>
            </p:cNvGrpSpPr>
            <p:nvPr/>
          </p:nvGrpSpPr>
          <p:grpSpPr bwMode="auto">
            <a:xfrm>
              <a:off x="0" y="-10"/>
              <a:ext cx="5708" cy="4268"/>
              <a:chOff x="0" y="-10"/>
              <a:chExt cx="5708" cy="4268"/>
            </a:xfrm>
          </p:grpSpPr>
          <p:sp>
            <p:nvSpPr>
              <p:cNvPr id="3076" name="Line 4"/>
              <p:cNvSpPr>
                <a:spLocks noChangeShapeType="1"/>
              </p:cNvSpPr>
              <p:nvPr/>
            </p:nvSpPr>
            <p:spPr bwMode="auto">
              <a:xfrm>
                <a:off x="28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77" name="Line 5"/>
              <p:cNvSpPr>
                <a:spLocks noChangeShapeType="1"/>
              </p:cNvSpPr>
              <p:nvPr/>
            </p:nvSpPr>
            <p:spPr bwMode="auto">
              <a:xfrm>
                <a:off x="57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78" name="Line 6"/>
              <p:cNvSpPr>
                <a:spLocks noChangeShapeType="1"/>
              </p:cNvSpPr>
              <p:nvPr/>
            </p:nvSpPr>
            <p:spPr bwMode="auto">
              <a:xfrm>
                <a:off x="86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79" name="Line 7"/>
              <p:cNvSpPr>
                <a:spLocks noChangeShapeType="1"/>
              </p:cNvSpPr>
              <p:nvPr/>
            </p:nvSpPr>
            <p:spPr bwMode="auto">
              <a:xfrm>
                <a:off x="115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0" name="Line 8"/>
              <p:cNvSpPr>
                <a:spLocks noChangeShapeType="1"/>
              </p:cNvSpPr>
              <p:nvPr/>
            </p:nvSpPr>
            <p:spPr bwMode="auto">
              <a:xfrm>
                <a:off x="144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1" name="Line 9"/>
              <p:cNvSpPr>
                <a:spLocks noChangeShapeType="1"/>
              </p:cNvSpPr>
              <p:nvPr/>
            </p:nvSpPr>
            <p:spPr bwMode="auto">
              <a:xfrm>
                <a:off x="172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2" name="Line 10"/>
              <p:cNvSpPr>
                <a:spLocks noChangeShapeType="1"/>
              </p:cNvSpPr>
              <p:nvPr/>
            </p:nvSpPr>
            <p:spPr bwMode="auto">
              <a:xfrm>
                <a:off x="201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3" name="Line 11"/>
              <p:cNvSpPr>
                <a:spLocks noChangeShapeType="1"/>
              </p:cNvSpPr>
              <p:nvPr/>
            </p:nvSpPr>
            <p:spPr bwMode="auto">
              <a:xfrm>
                <a:off x="230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4" name="Line 12"/>
              <p:cNvSpPr>
                <a:spLocks noChangeShapeType="1"/>
              </p:cNvSpPr>
              <p:nvPr/>
            </p:nvSpPr>
            <p:spPr bwMode="auto">
              <a:xfrm>
                <a:off x="259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5" name="Line 13"/>
              <p:cNvSpPr>
                <a:spLocks noChangeShapeType="1"/>
              </p:cNvSpPr>
              <p:nvPr/>
            </p:nvSpPr>
            <p:spPr bwMode="auto">
              <a:xfrm>
                <a:off x="288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6" name="Line 14"/>
              <p:cNvSpPr>
                <a:spLocks noChangeShapeType="1"/>
              </p:cNvSpPr>
              <p:nvPr/>
            </p:nvSpPr>
            <p:spPr bwMode="auto">
              <a:xfrm>
                <a:off x="316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7" name="Line 15"/>
              <p:cNvSpPr>
                <a:spLocks noChangeShapeType="1"/>
              </p:cNvSpPr>
              <p:nvPr/>
            </p:nvSpPr>
            <p:spPr bwMode="auto">
              <a:xfrm>
                <a:off x="345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8" name="Line 16"/>
              <p:cNvSpPr>
                <a:spLocks noChangeShapeType="1"/>
              </p:cNvSpPr>
              <p:nvPr/>
            </p:nvSpPr>
            <p:spPr bwMode="auto">
              <a:xfrm>
                <a:off x="374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89" name="Line 17"/>
              <p:cNvSpPr>
                <a:spLocks noChangeShapeType="1"/>
              </p:cNvSpPr>
              <p:nvPr/>
            </p:nvSpPr>
            <p:spPr bwMode="auto">
              <a:xfrm>
                <a:off x="403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90" name="Line 18"/>
              <p:cNvSpPr>
                <a:spLocks noChangeShapeType="1"/>
              </p:cNvSpPr>
              <p:nvPr/>
            </p:nvSpPr>
            <p:spPr bwMode="auto">
              <a:xfrm>
                <a:off x="4320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91" name="Line 19"/>
              <p:cNvSpPr>
                <a:spLocks noChangeShapeType="1"/>
              </p:cNvSpPr>
              <p:nvPr/>
            </p:nvSpPr>
            <p:spPr bwMode="auto">
              <a:xfrm>
                <a:off x="4608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92" name="Line 20"/>
              <p:cNvSpPr>
                <a:spLocks noChangeShapeType="1"/>
              </p:cNvSpPr>
              <p:nvPr/>
            </p:nvSpPr>
            <p:spPr bwMode="auto">
              <a:xfrm>
                <a:off x="4896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93" name="Line 21"/>
              <p:cNvSpPr>
                <a:spLocks noChangeShapeType="1"/>
              </p:cNvSpPr>
              <p:nvPr/>
            </p:nvSpPr>
            <p:spPr bwMode="auto">
              <a:xfrm>
                <a:off x="5184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3094" name="Line 22"/>
              <p:cNvSpPr>
                <a:spLocks noChangeShapeType="1"/>
              </p:cNvSpPr>
              <p:nvPr/>
            </p:nvSpPr>
            <p:spPr bwMode="auto">
              <a:xfrm>
                <a:off x="5472" y="-1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3095" name="Group 23"/>
              <p:cNvGrpSpPr>
                <a:grpSpLocks/>
              </p:cNvGrpSpPr>
              <p:nvPr/>
            </p:nvGrpSpPr>
            <p:grpSpPr bwMode="auto">
              <a:xfrm>
                <a:off x="0" y="326"/>
                <a:ext cx="5708" cy="3693"/>
                <a:chOff x="0" y="326"/>
                <a:chExt cx="5708" cy="3693"/>
              </a:xfrm>
            </p:grpSpPr>
            <p:sp>
              <p:nvSpPr>
                <p:cNvPr id="3096" name="Line 24"/>
                <p:cNvSpPr>
                  <a:spLocks noChangeShapeType="1"/>
                </p:cNvSpPr>
                <p:nvPr/>
              </p:nvSpPr>
              <p:spPr bwMode="auto">
                <a:xfrm>
                  <a:off x="0" y="3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97" name="Line 25"/>
                <p:cNvSpPr>
                  <a:spLocks noChangeShapeType="1"/>
                </p:cNvSpPr>
                <p:nvPr/>
              </p:nvSpPr>
              <p:spPr bwMode="auto">
                <a:xfrm>
                  <a:off x="0" y="61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98" name="Line 26"/>
                <p:cNvSpPr>
                  <a:spLocks noChangeShapeType="1"/>
                </p:cNvSpPr>
                <p:nvPr/>
              </p:nvSpPr>
              <p:spPr bwMode="auto">
                <a:xfrm>
                  <a:off x="0" y="9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099" name="Line 27"/>
                <p:cNvSpPr>
                  <a:spLocks noChangeShapeType="1"/>
                </p:cNvSpPr>
                <p:nvPr/>
              </p:nvSpPr>
              <p:spPr bwMode="auto">
                <a:xfrm>
                  <a:off x="0" y="11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0" name="Line 28"/>
                <p:cNvSpPr>
                  <a:spLocks noChangeShapeType="1"/>
                </p:cNvSpPr>
                <p:nvPr/>
              </p:nvSpPr>
              <p:spPr bwMode="auto">
                <a:xfrm>
                  <a:off x="0" y="14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1" name="Line 29"/>
                <p:cNvSpPr>
                  <a:spLocks noChangeShapeType="1"/>
                </p:cNvSpPr>
                <p:nvPr/>
              </p:nvSpPr>
              <p:spPr bwMode="auto">
                <a:xfrm>
                  <a:off x="0" y="17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2" name="Line 30"/>
                <p:cNvSpPr>
                  <a:spLocks noChangeShapeType="1"/>
                </p:cNvSpPr>
                <p:nvPr/>
              </p:nvSpPr>
              <p:spPr bwMode="auto">
                <a:xfrm>
                  <a:off x="0" y="202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3" name="Line 31"/>
                <p:cNvSpPr>
                  <a:spLocks noChangeShapeType="1"/>
                </p:cNvSpPr>
                <p:nvPr/>
              </p:nvSpPr>
              <p:spPr bwMode="auto">
                <a:xfrm>
                  <a:off x="0" y="229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4" name="Line 32"/>
                <p:cNvSpPr>
                  <a:spLocks noChangeShapeType="1"/>
                </p:cNvSpPr>
                <p:nvPr/>
              </p:nvSpPr>
              <p:spPr bwMode="auto">
                <a:xfrm>
                  <a:off x="0" y="258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5" name="Line 33"/>
                <p:cNvSpPr>
                  <a:spLocks noChangeShapeType="1"/>
                </p:cNvSpPr>
                <p:nvPr/>
              </p:nvSpPr>
              <p:spPr bwMode="auto">
                <a:xfrm>
                  <a:off x="0" y="286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6" name="Line 34"/>
                <p:cNvSpPr>
                  <a:spLocks noChangeShapeType="1"/>
                </p:cNvSpPr>
                <p:nvPr/>
              </p:nvSpPr>
              <p:spPr bwMode="auto">
                <a:xfrm>
                  <a:off x="0" y="315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7" name="Line 35"/>
                <p:cNvSpPr>
                  <a:spLocks noChangeShapeType="1"/>
                </p:cNvSpPr>
                <p:nvPr/>
              </p:nvSpPr>
              <p:spPr bwMode="auto">
                <a:xfrm>
                  <a:off x="0" y="344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8" name="Line 36"/>
                <p:cNvSpPr>
                  <a:spLocks noChangeShapeType="1"/>
                </p:cNvSpPr>
                <p:nvPr/>
              </p:nvSpPr>
              <p:spPr bwMode="auto">
                <a:xfrm>
                  <a:off x="0" y="373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3109" name="Line 37"/>
                <p:cNvSpPr>
                  <a:spLocks noChangeShapeType="1"/>
                </p:cNvSpPr>
                <p:nvPr/>
              </p:nvSpPr>
              <p:spPr bwMode="auto">
                <a:xfrm>
                  <a:off x="0" y="402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3110" name="Group 38"/>
            <p:cNvGrpSpPr>
              <a:grpSpLocks/>
            </p:cNvGrpSpPr>
            <p:nvPr/>
          </p:nvGrpSpPr>
          <p:grpSpPr bwMode="auto">
            <a:xfrm>
              <a:off x="386" y="3927"/>
              <a:ext cx="4940" cy="328"/>
              <a:chOff x="386" y="3927"/>
              <a:chExt cx="4940" cy="328"/>
            </a:xfrm>
          </p:grpSpPr>
          <p:sp>
            <p:nvSpPr>
              <p:cNvPr id="3111" name="Freeform 39"/>
              <p:cNvSpPr>
                <a:spLocks noChangeArrowheads="1"/>
              </p:cNvSpPr>
              <p:nvPr/>
            </p:nvSpPr>
            <p:spPr bwMode="auto">
              <a:xfrm rot="16200000" flipV="1">
                <a:off x="4571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12" name="Rectangle 40"/>
              <p:cNvSpPr>
                <a:spLocks noChangeArrowheads="1"/>
              </p:cNvSpPr>
              <p:nvPr/>
            </p:nvSpPr>
            <p:spPr bwMode="auto">
              <a:xfrm rot="16200000" flipV="1">
                <a:off x="4721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13" name="Freeform 41"/>
              <p:cNvSpPr>
                <a:spLocks noChangeArrowheads="1"/>
              </p:cNvSpPr>
              <p:nvPr/>
            </p:nvSpPr>
            <p:spPr bwMode="auto">
              <a:xfrm rot="16200000" flipV="1">
                <a:off x="834" y="3484"/>
                <a:ext cx="311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14" name="Rectangle 42"/>
              <p:cNvSpPr>
                <a:spLocks noChangeArrowheads="1"/>
              </p:cNvSpPr>
              <p:nvPr/>
            </p:nvSpPr>
            <p:spPr bwMode="auto">
              <a:xfrm rot="16200000" flipV="1">
                <a:off x="984" y="3659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15" name="Freeform 43"/>
              <p:cNvSpPr>
                <a:spLocks noChangeArrowheads="1"/>
              </p:cNvSpPr>
              <p:nvPr/>
            </p:nvSpPr>
            <p:spPr bwMode="auto">
              <a:xfrm rot="16200000" flipV="1">
                <a:off x="2706" y="3201"/>
                <a:ext cx="311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3116" name="Rectangle 44"/>
              <p:cNvSpPr>
                <a:spLocks noChangeArrowheads="1"/>
              </p:cNvSpPr>
              <p:nvPr/>
            </p:nvSpPr>
            <p:spPr bwMode="auto">
              <a:xfrm rot="16200000" flipV="1">
                <a:off x="2851" y="3376"/>
                <a:ext cx="0" cy="176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3117" name="Group 45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3118" name="Picture 46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3119" name="Rectangle 47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3120" name="Rectangle 48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3121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1056218" y="444500"/>
            <a:ext cx="10202333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122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100965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3123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3124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65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3125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5700" cy="371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ea typeface="DejaVu Sans Condensed" charset="0"/>
                <a:cs typeface="DejaVu Sans Condensed" charset="0"/>
              </a:defRPr>
            </a:lvl1pPr>
          </a:lstStyle>
          <a:p>
            <a:fld id="{EDB50FDF-9EE9-477A-ADEF-FA43BD05DFBF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1646024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"/>
          <p:cNvGrpSpPr>
            <a:grpSpLocks/>
          </p:cNvGrpSpPr>
          <p:nvPr/>
        </p:nvGrpSpPr>
        <p:grpSpPr bwMode="auto">
          <a:xfrm>
            <a:off x="0" y="0"/>
            <a:ext cx="12081933" cy="6775450"/>
            <a:chOff x="0" y="0"/>
            <a:chExt cx="5708" cy="4268"/>
          </a:xfrm>
        </p:grpSpPr>
        <p:grpSp>
          <p:nvGrpSpPr>
            <p:cNvPr id="1026" name="Group 2"/>
            <p:cNvGrpSpPr>
              <a:grpSpLocks/>
            </p:cNvGrpSpPr>
            <p:nvPr/>
          </p:nvGrpSpPr>
          <p:grpSpPr bwMode="auto">
            <a:xfrm>
              <a:off x="0" y="0"/>
              <a:ext cx="5708" cy="4268"/>
              <a:chOff x="0" y="0"/>
              <a:chExt cx="5708" cy="4268"/>
            </a:xfrm>
          </p:grpSpPr>
          <p:sp>
            <p:nvSpPr>
              <p:cNvPr id="1027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29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2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4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5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6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7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8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9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0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1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2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3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4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5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1046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8" cy="3693"/>
                <a:chOff x="0" y="336"/>
                <a:chExt cx="5708" cy="3693"/>
              </a:xfrm>
            </p:grpSpPr>
            <p:sp>
              <p:nvSpPr>
                <p:cNvPr id="1047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48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49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0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1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2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3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4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5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6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7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8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9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60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061" name="Group 37"/>
            <p:cNvGrpSpPr>
              <a:grpSpLocks/>
            </p:cNvGrpSpPr>
            <p:nvPr/>
          </p:nvGrpSpPr>
          <p:grpSpPr bwMode="auto">
            <a:xfrm>
              <a:off x="386" y="3938"/>
              <a:ext cx="4940" cy="330"/>
              <a:chOff x="386" y="3938"/>
              <a:chExt cx="4940" cy="330"/>
            </a:xfrm>
          </p:grpSpPr>
          <p:sp>
            <p:nvSpPr>
              <p:cNvPr id="1062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88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1" y="3672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4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51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5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4" y="3672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6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23" y="3195"/>
                <a:ext cx="277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7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1" y="3389"/>
                <a:ext cx="0" cy="176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1068" name="Group 44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1069" name="Picture 4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072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48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73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74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19826"/>
            <a:ext cx="3746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1076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559597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2" r:id="rId1"/>
    <p:sldLayoutId id="2147483843" r:id="rId2"/>
    <p:sldLayoutId id="2147483844" r:id="rId3"/>
    <p:sldLayoutId id="2147483845" r:id="rId4"/>
    <p:sldLayoutId id="2147483846" r:id="rId5"/>
    <p:sldLayoutId id="2147483847" r:id="rId6"/>
    <p:sldLayoutId id="2147483848" r:id="rId7"/>
    <p:sldLayoutId id="2147483849" r:id="rId8"/>
    <p:sldLayoutId id="2147483850" r:id="rId9"/>
    <p:sldLayoutId id="2147483851" r:id="rId10"/>
    <p:sldLayoutId id="2147483852" r:id="rId11"/>
    <p:sldLayoutId id="2147483853" r:id="rId12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7" name="Group 1"/>
          <p:cNvGrpSpPr>
            <a:grpSpLocks/>
          </p:cNvGrpSpPr>
          <p:nvPr/>
        </p:nvGrpSpPr>
        <p:grpSpPr bwMode="auto">
          <a:xfrm>
            <a:off x="0" y="0"/>
            <a:ext cx="12183533" cy="6851650"/>
            <a:chOff x="0" y="0"/>
            <a:chExt cx="5756" cy="4316"/>
          </a:xfrm>
        </p:grpSpPr>
        <p:grpSp>
          <p:nvGrpSpPr>
            <p:cNvPr id="4098" name="Group 2"/>
            <p:cNvGrpSpPr>
              <a:grpSpLocks/>
            </p:cNvGrpSpPr>
            <p:nvPr/>
          </p:nvGrpSpPr>
          <p:grpSpPr bwMode="auto">
            <a:xfrm>
              <a:off x="0" y="0"/>
              <a:ext cx="5756" cy="4316"/>
              <a:chOff x="0" y="0"/>
              <a:chExt cx="5756" cy="4316"/>
            </a:xfrm>
          </p:grpSpPr>
          <p:sp>
            <p:nvSpPr>
              <p:cNvPr id="4099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0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1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2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3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4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5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6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7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8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09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0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1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2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3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4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5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6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117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316"/>
              </a:xfrm>
              <a:prstGeom prst="line">
                <a:avLst/>
              </a:prstGeom>
              <a:noFill/>
              <a:ln w="9360" cap="flat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4118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56" cy="3741"/>
                <a:chOff x="0" y="336"/>
                <a:chExt cx="5756" cy="3741"/>
              </a:xfrm>
            </p:grpSpPr>
            <p:sp>
              <p:nvSpPr>
                <p:cNvPr id="4119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0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1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2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3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4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5" name="Line 29"/>
                <p:cNvSpPr>
                  <a:spLocks noChangeShapeType="1"/>
                </p:cNvSpPr>
                <p:nvPr/>
              </p:nvSpPr>
              <p:spPr bwMode="auto">
                <a:xfrm>
                  <a:off x="0" y="206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6" name="Line 30"/>
                <p:cNvSpPr>
                  <a:spLocks noChangeShapeType="1"/>
                </p:cNvSpPr>
                <p:nvPr/>
              </p:nvSpPr>
              <p:spPr bwMode="auto">
                <a:xfrm>
                  <a:off x="0" y="235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7" name="Line 31"/>
                <p:cNvSpPr>
                  <a:spLocks noChangeShapeType="1"/>
                </p:cNvSpPr>
                <p:nvPr/>
              </p:nvSpPr>
              <p:spPr bwMode="auto">
                <a:xfrm>
                  <a:off x="0" y="263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8" name="Line 32"/>
                <p:cNvSpPr>
                  <a:spLocks noChangeShapeType="1"/>
                </p:cNvSpPr>
                <p:nvPr/>
              </p:nvSpPr>
              <p:spPr bwMode="auto">
                <a:xfrm>
                  <a:off x="0" y="2926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29" name="Line 33"/>
                <p:cNvSpPr>
                  <a:spLocks noChangeShapeType="1"/>
                </p:cNvSpPr>
                <p:nvPr/>
              </p:nvSpPr>
              <p:spPr bwMode="auto">
                <a:xfrm>
                  <a:off x="0" y="3214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0" name="Line 34"/>
                <p:cNvSpPr>
                  <a:spLocks noChangeShapeType="1"/>
                </p:cNvSpPr>
                <p:nvPr/>
              </p:nvSpPr>
              <p:spPr bwMode="auto">
                <a:xfrm>
                  <a:off x="0" y="3502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1" name="Line 35"/>
                <p:cNvSpPr>
                  <a:spLocks noChangeShapeType="1"/>
                </p:cNvSpPr>
                <p:nvPr/>
              </p:nvSpPr>
              <p:spPr bwMode="auto">
                <a:xfrm>
                  <a:off x="0" y="3790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4132" name="Line 36"/>
                <p:cNvSpPr>
                  <a:spLocks noChangeShapeType="1"/>
                </p:cNvSpPr>
                <p:nvPr/>
              </p:nvSpPr>
              <p:spPr bwMode="auto">
                <a:xfrm>
                  <a:off x="0" y="4078"/>
                  <a:ext cx="5756" cy="0"/>
                </a:xfrm>
                <a:prstGeom prst="line">
                  <a:avLst/>
                </a:prstGeom>
                <a:noFill/>
                <a:ln w="9360" cap="flat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4133" name="Group 37"/>
            <p:cNvGrpSpPr>
              <a:grpSpLocks/>
            </p:cNvGrpSpPr>
            <p:nvPr/>
          </p:nvGrpSpPr>
          <p:grpSpPr bwMode="auto">
            <a:xfrm>
              <a:off x="386" y="3937"/>
              <a:ext cx="4988" cy="378"/>
              <a:chOff x="386" y="3937"/>
              <a:chExt cx="4988" cy="378"/>
            </a:xfrm>
          </p:grpSpPr>
          <p:sp>
            <p:nvSpPr>
              <p:cNvPr id="4134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69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5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32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6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32" y="3498"/>
                <a:ext cx="365" cy="124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7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95" y="3680"/>
                <a:ext cx="28" cy="1244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8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04" y="3214"/>
                <a:ext cx="365" cy="1813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4139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62" y="3397"/>
                <a:ext cx="28" cy="1810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4140" name="Group 44"/>
          <p:cNvGrpSpPr>
            <a:grpSpLocks/>
          </p:cNvGrpSpPr>
          <p:nvPr/>
        </p:nvGrpSpPr>
        <p:grpSpPr bwMode="auto">
          <a:xfrm>
            <a:off x="0" y="0"/>
            <a:ext cx="12183533" cy="230188"/>
            <a:chOff x="0" y="0"/>
            <a:chExt cx="5756" cy="145"/>
          </a:xfrm>
        </p:grpSpPr>
        <p:pic>
          <p:nvPicPr>
            <p:cNvPr id="4141" name="Picture 4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56" cy="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142" name="Rectangle 46"/>
            <p:cNvSpPr>
              <a:spLocks noChangeArrowheads="1"/>
            </p:cNvSpPr>
            <p:nvPr/>
          </p:nvSpPr>
          <p:spPr bwMode="auto">
            <a:xfrm>
              <a:off x="0" y="92"/>
              <a:ext cx="5756" cy="26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143" name="Rectangle 47"/>
            <p:cNvSpPr>
              <a:spLocks noChangeArrowheads="1"/>
            </p:cNvSpPr>
            <p:nvPr/>
          </p:nvSpPr>
          <p:spPr bwMode="auto">
            <a:xfrm>
              <a:off x="0" y="119"/>
              <a:ext cx="5756" cy="26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4144" name="Picture 48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7" t="10051" r="9967" b="10051"/>
          <a:stretch>
            <a:fillRect/>
          </a:stretch>
        </p:blipFill>
        <p:spPr bwMode="auto">
          <a:xfrm>
            <a:off x="48684" y="273050"/>
            <a:ext cx="1234016" cy="693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67" t="10051" r="9967" b="1005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45" name="Rectangle 49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63551"/>
            <a:ext cx="10350500" cy="1431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4146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350500" cy="4232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4147" name="Rectangle 51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4148" name="Rectangle 5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4149" name="Rectangle 5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5273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DejaVu Sans Condensed" charset="0"/>
              </a:defRPr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9521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9" r:id="rId1"/>
    <p:sldLayoutId id="2147483880" r:id="rId2"/>
    <p:sldLayoutId id="2147483881" r:id="rId3"/>
    <p:sldLayoutId id="2147483882" r:id="rId4"/>
    <p:sldLayoutId id="2147483883" r:id="rId5"/>
    <p:sldLayoutId id="2147483884" r:id="rId6"/>
    <p:sldLayoutId id="2147483885" r:id="rId7"/>
    <p:sldLayoutId id="2147483886" r:id="rId8"/>
    <p:sldLayoutId id="2147483887" r:id="rId9"/>
    <p:sldLayoutId id="2147483888" r:id="rId10"/>
    <p:sldLayoutId id="2147483889" r:id="rId11"/>
    <p:sldLayoutId id="2147483890" r:id="rId12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FFC545"/>
          </a:solidFill>
          <a:latin typeface="angsananew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12192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4"/>
            <a:ext cx="12192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24655" y="804521"/>
            <a:ext cx="8761791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4655" y="2015734"/>
            <a:ext cx="8761791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28723" y="330370"/>
            <a:ext cx="3157723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Info2 - UTN-FRBA</a:t>
            </a:r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24655" y="329309"/>
            <a:ext cx="5378672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 altLang="es-AR"/>
              <a:t>@2019 - Ing. M. Giura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0300" y="798973"/>
            <a:ext cx="1060995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3C782A0-8479-4897-80BA-45E8BE612117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652071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0" r:id="rId9"/>
    <p:sldLayoutId id="2147483901" r:id="rId10"/>
    <p:sldLayoutId id="2147483902" r:id="rId11"/>
    <p:sldLayoutId id="2147483903" r:id="rId12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90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3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 alt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3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ES" altLang="es-AR"/>
              <a:t>vvvvvvvvvvvvvvvvvvvvvvv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3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1418CDF-888C-48E5-8D2D-3B1EA4517333}" type="slidenum">
              <a:rPr lang="es-ES" altLang="es-AR" smtClean="0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28896880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5" r:id="rId1"/>
    <p:sldLayoutId id="2147483906" r:id="rId2"/>
    <p:sldLayoutId id="2147483907" r:id="rId3"/>
    <p:sldLayoutId id="2147483908" r:id="rId4"/>
    <p:sldLayoutId id="2147483909" r:id="rId5"/>
    <p:sldLayoutId id="2147483910" r:id="rId6"/>
    <p:sldLayoutId id="2147483911" r:id="rId7"/>
    <p:sldLayoutId id="2147483912" r:id="rId8"/>
    <p:sldLayoutId id="2147483913" r:id="rId9"/>
    <p:sldLayoutId id="2147483914" r:id="rId10"/>
    <p:sldLayoutId id="2147483915" r:id="rId11"/>
    <p:sldLayoutId id="2147483916" r:id="rId12"/>
    <p:sldLayoutId id="2147483917" r:id="rId13"/>
    <p:sldLayoutId id="2147483918" r:id="rId14"/>
    <p:sldLayoutId id="2147483919" r:id="rId15"/>
    <p:sldLayoutId id="2147483920" r:id="rId16"/>
  </p:sldLayoutIdLst>
  <p:hf sldNum="0" hdr="0" dt="0"/>
  <p:txStyles>
    <p:titleStyle>
      <a:lvl1pPr algn="l" defTabSz="457203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3" indent="-342903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5" indent="-28575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8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10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1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17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19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23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25" indent="-228602" algn="l" defTabSz="457203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3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6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9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12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15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18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21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24" algn="l" defTabSz="45720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s-AR"/>
              <a:t>Info2 - UTN-FRBA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@2019 Ing. Marcelo GIura - Ing. Marcelo Trujillo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1A97567-C7FF-4317-87A5-92F571F7FBA4}" type="slidenum">
              <a:rPr lang="es-AR" altLang="es-AR" smtClean="0"/>
              <a:pPr>
                <a:defRPr/>
              </a:pPr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999778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23" r:id="rId2"/>
    <p:sldLayoutId id="2147483924" r:id="rId3"/>
    <p:sldLayoutId id="2147483925" r:id="rId4"/>
    <p:sldLayoutId id="2147483926" r:id="rId5"/>
    <p:sldLayoutId id="2147483927" r:id="rId6"/>
    <p:sldLayoutId id="2147483928" r:id="rId7"/>
    <p:sldLayoutId id="2147483929" r:id="rId8"/>
    <p:sldLayoutId id="2147483930" r:id="rId9"/>
    <p:sldLayoutId id="2147483931" r:id="rId10"/>
    <p:sldLayoutId id="2147483932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4638"/>
            <a:ext cx="10970684" cy="1141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títuloHaga clic para modificar el estilo de título del patrón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0201"/>
            <a:ext cx="10970684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esquemaHaga clic para modificar el estilo de texto del patrón</a:t>
            </a:r>
          </a:p>
          <a:p>
            <a:pPr lvl="4"/>
            <a:r>
              <a:rPr lang="en-GB" altLang="es-AR"/>
              <a:t>Segundo nivel</a:t>
            </a:r>
          </a:p>
          <a:p>
            <a:pPr lvl="4"/>
            <a:r>
              <a:rPr lang="en-GB" altLang="es-AR"/>
              <a:t>Tercer nivel</a:t>
            </a:r>
          </a:p>
          <a:p>
            <a:pPr lvl="4"/>
            <a:r>
              <a:rPr lang="en-GB" altLang="es-AR"/>
              <a:t>Cuarto nivel</a:t>
            </a:r>
          </a:p>
          <a:p>
            <a:pPr lvl="4"/>
            <a:r>
              <a:rPr lang="en-GB" altLang="es-AR"/>
              <a:t>Quinto nivel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356350"/>
            <a:ext cx="3858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fld id="{598CCF7F-63A5-4E12-A775-FCE1F1B183E3}" type="slidenum">
              <a:rPr lang="es-AR" altLang="es-AR"/>
              <a:pPr/>
              <a:t>‹Nº›</a:t>
            </a:fld>
            <a:endParaRPr lang="es-AR" altLang="es-A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sldNum="0" hdr="0"/>
  <p:txStyles>
    <p:titleStyle>
      <a:lvl1pPr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8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Rectangle 1"/>
          <p:cNvSpPr>
            <a:spLocks noGrp="1" noChangeArrowheads="1"/>
          </p:cNvSpPr>
          <p:nvPr>
            <p:ph type="dt"/>
          </p:nvPr>
        </p:nvSpPr>
        <p:spPr bwMode="auto">
          <a:xfrm>
            <a:off x="609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356350"/>
            <a:ext cx="3858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356350"/>
            <a:ext cx="2842684" cy="363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hangingPunct="1">
              <a:lnSpc>
                <a:spcPct val="100000"/>
              </a:lnSpc>
              <a:tabLst>
                <a:tab pos="449263" algn="l"/>
                <a:tab pos="898525" algn="l"/>
                <a:tab pos="1347788" algn="l"/>
                <a:tab pos="1797050" algn="l"/>
              </a:tabLst>
              <a:defRPr sz="1200">
                <a:solidFill>
                  <a:srgbClr val="8B8B8B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fld id="{FCC5A90F-E159-4839-B7A9-20786962EDFE}" type="slidenum">
              <a:rPr lang="es-AR" altLang="es-AR"/>
              <a:pPr/>
              <a:t>‹Nº›</a:t>
            </a:fld>
            <a:endParaRPr lang="es-AR" altLang="es-AR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609601" y="273050"/>
            <a:ext cx="10970684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1" y="1604963"/>
            <a:ext cx="10970684" cy="3975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69088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sldNum="0" hdr="0"/>
  <p:txStyles>
    <p:titleStyle>
      <a:lvl1pPr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kern="1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5pPr>
      <a:lvl6pPr marL="25146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6pPr>
      <a:lvl7pPr marL="29718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7pPr>
      <a:lvl8pPr marL="34290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8pPr>
      <a:lvl9pPr marL="3886200" indent="-228600" algn="l" defTabSz="449263" rtl="0" fontAlgn="base">
        <a:lnSpc>
          <a:spcPct val="8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000000"/>
          </a:solidFill>
          <a:latin typeface="Calibri" panose="020F0502020204030204" pitchFamily="34" charset="0"/>
          <a:ea typeface="Microsoft YaHei" panose="020B0503020204020204" pitchFamily="34" charset="-122"/>
        </a:defRPr>
      </a:lvl9pPr>
    </p:titleStyle>
    <p:bodyStyle>
      <a:lvl1pPr marL="342900" indent="-342900" algn="l" defTabSz="449263" rtl="0" fontAlgn="base">
        <a:lnSpc>
          <a:spcPct val="8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fontAlgn="base">
        <a:lnSpc>
          <a:spcPct val="8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fontAlgn="base">
        <a:lnSpc>
          <a:spcPct val="8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fontAlgn="base">
        <a:lnSpc>
          <a:spcPct val="8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fontAlgn="base">
        <a:lnSpc>
          <a:spcPct val="8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609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2"/>
          <p:cNvSpPr/>
          <p:nvPr/>
        </p:nvSpPr>
        <p:spPr>
          <a:xfrm>
            <a:off x="1219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828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2438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3048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3657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4267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8"/>
          <p:cNvSpPr/>
          <p:nvPr/>
        </p:nvSpPr>
        <p:spPr>
          <a:xfrm>
            <a:off x="4876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Line 9"/>
          <p:cNvSpPr/>
          <p:nvPr/>
        </p:nvSpPr>
        <p:spPr>
          <a:xfrm>
            <a:off x="5486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10"/>
          <p:cNvSpPr/>
          <p:nvPr/>
        </p:nvSpPr>
        <p:spPr>
          <a:xfrm>
            <a:off x="6096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11"/>
          <p:cNvSpPr/>
          <p:nvPr/>
        </p:nvSpPr>
        <p:spPr>
          <a:xfrm>
            <a:off x="6705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7315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13"/>
          <p:cNvSpPr/>
          <p:nvPr/>
        </p:nvSpPr>
        <p:spPr>
          <a:xfrm>
            <a:off x="7924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8534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/>
          <p:cNvSpPr/>
          <p:nvPr/>
        </p:nvSpPr>
        <p:spPr>
          <a:xfrm>
            <a:off x="9144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6"/>
          <p:cNvSpPr/>
          <p:nvPr/>
        </p:nvSpPr>
        <p:spPr>
          <a:xfrm>
            <a:off x="9753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7"/>
          <p:cNvSpPr/>
          <p:nvPr/>
        </p:nvSpPr>
        <p:spPr>
          <a:xfrm>
            <a:off x="10363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8"/>
          <p:cNvSpPr/>
          <p:nvPr/>
        </p:nvSpPr>
        <p:spPr>
          <a:xfrm>
            <a:off x="10972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9"/>
          <p:cNvSpPr/>
          <p:nvPr/>
        </p:nvSpPr>
        <p:spPr>
          <a:xfrm>
            <a:off x="11582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20"/>
          <p:cNvSpPr/>
          <p:nvPr/>
        </p:nvSpPr>
        <p:spPr>
          <a:xfrm>
            <a:off x="0" y="533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21"/>
          <p:cNvSpPr/>
          <p:nvPr/>
        </p:nvSpPr>
        <p:spPr>
          <a:xfrm>
            <a:off x="0" y="9903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22"/>
          <p:cNvSpPr/>
          <p:nvPr/>
        </p:nvSpPr>
        <p:spPr>
          <a:xfrm>
            <a:off x="0" y="14475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23"/>
          <p:cNvSpPr/>
          <p:nvPr/>
        </p:nvSpPr>
        <p:spPr>
          <a:xfrm>
            <a:off x="0" y="19047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24"/>
          <p:cNvSpPr/>
          <p:nvPr/>
        </p:nvSpPr>
        <p:spPr>
          <a:xfrm>
            <a:off x="0" y="23619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25"/>
          <p:cNvSpPr/>
          <p:nvPr/>
        </p:nvSpPr>
        <p:spPr>
          <a:xfrm>
            <a:off x="0" y="2819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>
            <a:off x="0" y="3233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27"/>
          <p:cNvSpPr/>
          <p:nvPr/>
        </p:nvSpPr>
        <p:spPr>
          <a:xfrm>
            <a:off x="0" y="3665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28"/>
          <p:cNvSpPr/>
          <p:nvPr/>
        </p:nvSpPr>
        <p:spPr>
          <a:xfrm>
            <a:off x="0" y="4122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29"/>
          <p:cNvSpPr/>
          <p:nvPr/>
        </p:nvSpPr>
        <p:spPr>
          <a:xfrm>
            <a:off x="0" y="45799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30"/>
          <p:cNvSpPr/>
          <p:nvPr/>
        </p:nvSpPr>
        <p:spPr>
          <a:xfrm>
            <a:off x="0" y="50371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31"/>
          <p:cNvSpPr/>
          <p:nvPr/>
        </p:nvSpPr>
        <p:spPr>
          <a:xfrm>
            <a:off x="0" y="54943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32"/>
          <p:cNvSpPr/>
          <p:nvPr/>
        </p:nvSpPr>
        <p:spPr>
          <a:xfrm>
            <a:off x="0" y="5951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33"/>
          <p:cNvSpPr/>
          <p:nvPr/>
        </p:nvSpPr>
        <p:spPr>
          <a:xfrm>
            <a:off x="0" y="6408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 rot="16200000" flipV="1">
            <a:off x="976434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 rot="16200000" flipV="1">
            <a:off x="1000146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 rot="16200000" flipV="1">
            <a:off x="185442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 rot="16200000" flipV="1">
            <a:off x="209154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 rot="16200000" flipV="1">
            <a:off x="5816820" y="4626660"/>
            <a:ext cx="496440" cy="37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 rot="16200000" flipV="1">
            <a:off x="6043380" y="4914720"/>
            <a:ext cx="1080" cy="374400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45"/>
          <p:cNvPicPr/>
          <p:nvPr/>
        </p:nvPicPr>
        <p:blipFill>
          <a:blip r:embed="rId17"/>
          <a:stretch/>
        </p:blipFill>
        <p:spPr>
          <a:xfrm>
            <a:off x="0" y="0"/>
            <a:ext cx="12096480" cy="63000"/>
          </a:xfrm>
          <a:prstGeom prst="rect">
            <a:avLst/>
          </a:prstGeom>
          <a:ln>
            <a:noFill/>
          </a:ln>
        </p:spPr>
      </p:pic>
      <p:sp>
        <p:nvSpPr>
          <p:cNvPr id="40" name="CustomShape 40"/>
          <p:cNvSpPr/>
          <p:nvPr/>
        </p:nvSpPr>
        <p:spPr>
          <a:xfrm>
            <a:off x="0" y="123840"/>
            <a:ext cx="12096480" cy="108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41"/>
          <p:cNvSpPr/>
          <p:nvPr/>
        </p:nvSpPr>
        <p:spPr>
          <a:xfrm>
            <a:off x="0" y="166680"/>
            <a:ext cx="120964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42"/>
          <p:cNvSpPr>
            <a:spLocks noGrp="1"/>
          </p:cNvSpPr>
          <p:nvPr>
            <p:ph type="dt"/>
          </p:nvPr>
        </p:nvSpPr>
        <p:spPr>
          <a:xfrm>
            <a:off x="91440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r>
              <a:rPr lang="es-AR" altLang="es-AR"/>
              <a:t>14/05/17</a:t>
            </a:r>
          </a:p>
        </p:txBody>
      </p:sp>
      <p:sp>
        <p:nvSpPr>
          <p:cNvPr id="43" name="PlaceHolder 43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6080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44" name="PlaceHolder 44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sp>
        <p:nvSpPr>
          <p:cNvPr id="45" name="PlaceHolder 45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Pulse para editar el formato del texto de título</a:t>
            </a:r>
          </a:p>
        </p:txBody>
      </p:sp>
      <p:sp>
        <p:nvSpPr>
          <p:cNvPr id="46" name="PlaceHolder 46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739836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Line 1"/>
          <p:cNvSpPr/>
          <p:nvPr/>
        </p:nvSpPr>
        <p:spPr>
          <a:xfrm>
            <a:off x="609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2" name="Line 2"/>
          <p:cNvSpPr/>
          <p:nvPr/>
        </p:nvSpPr>
        <p:spPr>
          <a:xfrm>
            <a:off x="1219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3" name="Line 3"/>
          <p:cNvSpPr/>
          <p:nvPr/>
        </p:nvSpPr>
        <p:spPr>
          <a:xfrm>
            <a:off x="1828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4" name="Line 4"/>
          <p:cNvSpPr/>
          <p:nvPr/>
        </p:nvSpPr>
        <p:spPr>
          <a:xfrm>
            <a:off x="2438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5" name="Line 5"/>
          <p:cNvSpPr/>
          <p:nvPr/>
        </p:nvSpPr>
        <p:spPr>
          <a:xfrm>
            <a:off x="3048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6" name="Line 6"/>
          <p:cNvSpPr/>
          <p:nvPr/>
        </p:nvSpPr>
        <p:spPr>
          <a:xfrm>
            <a:off x="3657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Line 7"/>
          <p:cNvSpPr/>
          <p:nvPr/>
        </p:nvSpPr>
        <p:spPr>
          <a:xfrm>
            <a:off x="4267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8" name="Line 8"/>
          <p:cNvSpPr/>
          <p:nvPr/>
        </p:nvSpPr>
        <p:spPr>
          <a:xfrm>
            <a:off x="4876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9" name="Line 9"/>
          <p:cNvSpPr/>
          <p:nvPr/>
        </p:nvSpPr>
        <p:spPr>
          <a:xfrm>
            <a:off x="5486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0" name="Line 10"/>
          <p:cNvSpPr/>
          <p:nvPr/>
        </p:nvSpPr>
        <p:spPr>
          <a:xfrm>
            <a:off x="6096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1" name="Line 11"/>
          <p:cNvSpPr/>
          <p:nvPr/>
        </p:nvSpPr>
        <p:spPr>
          <a:xfrm>
            <a:off x="6705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2" name="Line 12"/>
          <p:cNvSpPr/>
          <p:nvPr/>
        </p:nvSpPr>
        <p:spPr>
          <a:xfrm>
            <a:off x="7315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Line 13"/>
          <p:cNvSpPr/>
          <p:nvPr/>
        </p:nvSpPr>
        <p:spPr>
          <a:xfrm>
            <a:off x="7924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4" name="Line 14"/>
          <p:cNvSpPr/>
          <p:nvPr/>
        </p:nvSpPr>
        <p:spPr>
          <a:xfrm>
            <a:off x="8534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5" name="Line 15"/>
          <p:cNvSpPr/>
          <p:nvPr/>
        </p:nvSpPr>
        <p:spPr>
          <a:xfrm>
            <a:off x="9144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6" name="Line 16"/>
          <p:cNvSpPr/>
          <p:nvPr/>
        </p:nvSpPr>
        <p:spPr>
          <a:xfrm>
            <a:off x="9753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Line 17"/>
          <p:cNvSpPr/>
          <p:nvPr/>
        </p:nvSpPr>
        <p:spPr>
          <a:xfrm>
            <a:off x="10363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Line 18"/>
          <p:cNvSpPr/>
          <p:nvPr/>
        </p:nvSpPr>
        <p:spPr>
          <a:xfrm>
            <a:off x="10972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9" name="Line 19"/>
          <p:cNvSpPr/>
          <p:nvPr/>
        </p:nvSpPr>
        <p:spPr>
          <a:xfrm>
            <a:off x="11582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Line 20"/>
          <p:cNvSpPr/>
          <p:nvPr/>
        </p:nvSpPr>
        <p:spPr>
          <a:xfrm>
            <a:off x="0" y="533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Line 21"/>
          <p:cNvSpPr/>
          <p:nvPr/>
        </p:nvSpPr>
        <p:spPr>
          <a:xfrm>
            <a:off x="0" y="9903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Line 22"/>
          <p:cNvSpPr/>
          <p:nvPr/>
        </p:nvSpPr>
        <p:spPr>
          <a:xfrm>
            <a:off x="0" y="14475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Line 23"/>
          <p:cNvSpPr/>
          <p:nvPr/>
        </p:nvSpPr>
        <p:spPr>
          <a:xfrm>
            <a:off x="0" y="19047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Line 24"/>
          <p:cNvSpPr/>
          <p:nvPr/>
        </p:nvSpPr>
        <p:spPr>
          <a:xfrm>
            <a:off x="0" y="23619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Line 25"/>
          <p:cNvSpPr/>
          <p:nvPr/>
        </p:nvSpPr>
        <p:spPr>
          <a:xfrm>
            <a:off x="0" y="2819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Line 26"/>
          <p:cNvSpPr/>
          <p:nvPr/>
        </p:nvSpPr>
        <p:spPr>
          <a:xfrm>
            <a:off x="0" y="3233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27"/>
          <p:cNvSpPr/>
          <p:nvPr/>
        </p:nvSpPr>
        <p:spPr>
          <a:xfrm>
            <a:off x="0" y="3665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Line 28"/>
          <p:cNvSpPr/>
          <p:nvPr/>
        </p:nvSpPr>
        <p:spPr>
          <a:xfrm>
            <a:off x="0" y="4122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Line 29"/>
          <p:cNvSpPr/>
          <p:nvPr/>
        </p:nvSpPr>
        <p:spPr>
          <a:xfrm>
            <a:off x="0" y="45799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Line 30"/>
          <p:cNvSpPr/>
          <p:nvPr/>
        </p:nvSpPr>
        <p:spPr>
          <a:xfrm>
            <a:off x="0" y="50371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31"/>
          <p:cNvSpPr/>
          <p:nvPr/>
        </p:nvSpPr>
        <p:spPr>
          <a:xfrm>
            <a:off x="0" y="54943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32"/>
          <p:cNvSpPr/>
          <p:nvPr/>
        </p:nvSpPr>
        <p:spPr>
          <a:xfrm>
            <a:off x="0" y="5951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Line 33"/>
          <p:cNvSpPr/>
          <p:nvPr/>
        </p:nvSpPr>
        <p:spPr>
          <a:xfrm>
            <a:off x="0" y="6408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34"/>
          <p:cNvSpPr/>
          <p:nvPr/>
        </p:nvSpPr>
        <p:spPr>
          <a:xfrm rot="16200000" flipV="1">
            <a:off x="976434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CustomShape 35"/>
          <p:cNvSpPr/>
          <p:nvPr/>
        </p:nvSpPr>
        <p:spPr>
          <a:xfrm rot="16200000" flipV="1">
            <a:off x="10001460" y="5513760"/>
            <a:ext cx="1080" cy="254592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CustomShape 36"/>
          <p:cNvSpPr/>
          <p:nvPr/>
        </p:nvSpPr>
        <p:spPr>
          <a:xfrm rot="16200000" flipV="1">
            <a:off x="185442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CustomShape 37"/>
          <p:cNvSpPr/>
          <p:nvPr/>
        </p:nvSpPr>
        <p:spPr>
          <a:xfrm rot="16200000" flipV="1">
            <a:off x="2091540" y="5513760"/>
            <a:ext cx="1080" cy="254592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8" name="CustomShape 38"/>
          <p:cNvSpPr/>
          <p:nvPr/>
        </p:nvSpPr>
        <p:spPr>
          <a:xfrm rot="16200000" flipV="1">
            <a:off x="5816820" y="4626660"/>
            <a:ext cx="496440" cy="37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39"/>
          <p:cNvSpPr/>
          <p:nvPr/>
        </p:nvSpPr>
        <p:spPr>
          <a:xfrm rot="16200000" flipV="1">
            <a:off x="6043380" y="4914720"/>
            <a:ext cx="1080" cy="374400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0" name="Picture 45"/>
          <p:cNvPicPr/>
          <p:nvPr/>
        </p:nvPicPr>
        <p:blipFill>
          <a:blip r:embed="rId15"/>
          <a:stretch/>
        </p:blipFill>
        <p:spPr>
          <a:xfrm>
            <a:off x="0" y="0"/>
            <a:ext cx="12096480" cy="63000"/>
          </a:xfrm>
          <a:prstGeom prst="rect">
            <a:avLst/>
          </a:prstGeom>
          <a:ln>
            <a:noFill/>
          </a:ln>
        </p:spPr>
      </p:pic>
      <p:sp>
        <p:nvSpPr>
          <p:cNvPr id="121" name="CustomShape 40"/>
          <p:cNvSpPr/>
          <p:nvPr/>
        </p:nvSpPr>
        <p:spPr>
          <a:xfrm>
            <a:off x="0" y="123840"/>
            <a:ext cx="12096480" cy="1080"/>
          </a:xfrm>
          <a:prstGeom prst="rect">
            <a:avLst/>
          </a:prstGeom>
          <a:blipFill>
            <a:blip r:embed="rId14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2" name="CustomShape 41"/>
          <p:cNvSpPr/>
          <p:nvPr/>
        </p:nvSpPr>
        <p:spPr>
          <a:xfrm>
            <a:off x="0" y="166680"/>
            <a:ext cx="120964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3" name="PlaceHolder 42"/>
          <p:cNvSpPr>
            <a:spLocks noGrp="1"/>
          </p:cNvSpPr>
          <p:nvPr>
            <p:ph type="title"/>
          </p:nvPr>
        </p:nvSpPr>
        <p:spPr>
          <a:xfrm>
            <a:off x="914400" y="446040"/>
            <a:ext cx="10263360" cy="1422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FFC545"/>
                </a:solidFill>
                <a:uFill>
                  <a:solidFill>
                    <a:srgbClr val="FFFFFF"/>
                  </a:solidFill>
                </a:uFill>
                <a:latin typeface="Impact"/>
                <a:ea typeface="DejaVu Sans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4" name="PlaceHolder 43"/>
          <p:cNvSpPr>
            <a:spLocks noGrp="1"/>
          </p:cNvSpPr>
          <p:nvPr>
            <p:ph type="body"/>
          </p:nvPr>
        </p:nvSpPr>
        <p:spPr>
          <a:xfrm>
            <a:off x="914400" y="1981080"/>
            <a:ext cx="10263360" cy="4589280"/>
          </a:xfrm>
          <a:prstGeom prst="rect">
            <a:avLst/>
          </a:prstGeom>
        </p:spPr>
        <p:txBody>
          <a:bodyPr lIns="90000" tIns="46800" rIns="90000" bIns="46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Pulse para editar el formato de esquema del texto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Sexto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343080" indent="-342720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Séptimo nivel del esquemaHaga clic para modificar el estilo de texto del patrón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125" name="PlaceHolder 44"/>
          <p:cNvSpPr>
            <a:spLocks noGrp="1"/>
          </p:cNvSpPr>
          <p:nvPr>
            <p:ph type="dt"/>
          </p:nvPr>
        </p:nvSpPr>
        <p:spPr>
          <a:xfrm>
            <a:off x="91440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6" name="PlaceHolder 45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6080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@2018</a:t>
            </a: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46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D23B835E-B238-4A52-92EF-96CB9926B4CD}" type="slidenum"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‹Nº›</a:t>
            </a:fld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9028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"/>
          <p:cNvPicPr/>
          <p:nvPr/>
        </p:nvPicPr>
        <p:blipFill>
          <a:blip r:embed="rId14"/>
          <a:srcRect l="9963" t="10045" r="9963" b="5023"/>
          <a:stretch/>
        </p:blipFill>
        <p:spPr>
          <a:xfrm>
            <a:off x="25440" y="241200"/>
            <a:ext cx="1654560" cy="1017360"/>
          </a:xfrm>
          <a:prstGeom prst="rect">
            <a:avLst/>
          </a:prstGeom>
          <a:ln>
            <a:noFill/>
          </a:ln>
        </p:spPr>
      </p:pic>
      <p:sp>
        <p:nvSpPr>
          <p:cNvPr id="163" name="Line 1"/>
          <p:cNvSpPr/>
          <p:nvPr/>
        </p:nvSpPr>
        <p:spPr>
          <a:xfrm>
            <a:off x="609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Line 2"/>
          <p:cNvSpPr/>
          <p:nvPr/>
        </p:nvSpPr>
        <p:spPr>
          <a:xfrm>
            <a:off x="1219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5" name="Line 3"/>
          <p:cNvSpPr/>
          <p:nvPr/>
        </p:nvSpPr>
        <p:spPr>
          <a:xfrm>
            <a:off x="1828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6" name="Line 4"/>
          <p:cNvSpPr/>
          <p:nvPr/>
        </p:nvSpPr>
        <p:spPr>
          <a:xfrm>
            <a:off x="2438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Line 5"/>
          <p:cNvSpPr/>
          <p:nvPr/>
        </p:nvSpPr>
        <p:spPr>
          <a:xfrm>
            <a:off x="3048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Line 6"/>
          <p:cNvSpPr/>
          <p:nvPr/>
        </p:nvSpPr>
        <p:spPr>
          <a:xfrm>
            <a:off x="3657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9" name="Line 7"/>
          <p:cNvSpPr/>
          <p:nvPr/>
        </p:nvSpPr>
        <p:spPr>
          <a:xfrm>
            <a:off x="4267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0" name="Line 8"/>
          <p:cNvSpPr/>
          <p:nvPr/>
        </p:nvSpPr>
        <p:spPr>
          <a:xfrm>
            <a:off x="4876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1" name="Line 9"/>
          <p:cNvSpPr/>
          <p:nvPr/>
        </p:nvSpPr>
        <p:spPr>
          <a:xfrm>
            <a:off x="5486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2" name="Line 10"/>
          <p:cNvSpPr/>
          <p:nvPr/>
        </p:nvSpPr>
        <p:spPr>
          <a:xfrm>
            <a:off x="6096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3" name="Line 11"/>
          <p:cNvSpPr/>
          <p:nvPr/>
        </p:nvSpPr>
        <p:spPr>
          <a:xfrm>
            <a:off x="6705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Line 12"/>
          <p:cNvSpPr/>
          <p:nvPr/>
        </p:nvSpPr>
        <p:spPr>
          <a:xfrm>
            <a:off x="7315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5" name="Line 13"/>
          <p:cNvSpPr/>
          <p:nvPr/>
        </p:nvSpPr>
        <p:spPr>
          <a:xfrm>
            <a:off x="7924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6" name="Line 14"/>
          <p:cNvSpPr/>
          <p:nvPr/>
        </p:nvSpPr>
        <p:spPr>
          <a:xfrm>
            <a:off x="8534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7" name="Line 15"/>
          <p:cNvSpPr/>
          <p:nvPr/>
        </p:nvSpPr>
        <p:spPr>
          <a:xfrm>
            <a:off x="91440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8" name="Line 16"/>
          <p:cNvSpPr/>
          <p:nvPr/>
        </p:nvSpPr>
        <p:spPr>
          <a:xfrm>
            <a:off x="97536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9" name="Line 17"/>
          <p:cNvSpPr/>
          <p:nvPr/>
        </p:nvSpPr>
        <p:spPr>
          <a:xfrm>
            <a:off x="103632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0" name="Line 18"/>
          <p:cNvSpPr/>
          <p:nvPr/>
        </p:nvSpPr>
        <p:spPr>
          <a:xfrm>
            <a:off x="109728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1" name="Line 19"/>
          <p:cNvSpPr/>
          <p:nvPr/>
        </p:nvSpPr>
        <p:spPr>
          <a:xfrm>
            <a:off x="11582400" y="-15840"/>
            <a:ext cx="480" cy="678492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2" name="Line 20"/>
          <p:cNvSpPr/>
          <p:nvPr/>
        </p:nvSpPr>
        <p:spPr>
          <a:xfrm>
            <a:off x="0" y="5173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3" name="Line 21"/>
          <p:cNvSpPr/>
          <p:nvPr/>
        </p:nvSpPr>
        <p:spPr>
          <a:xfrm>
            <a:off x="0" y="9745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4" name="Line 22"/>
          <p:cNvSpPr/>
          <p:nvPr/>
        </p:nvSpPr>
        <p:spPr>
          <a:xfrm>
            <a:off x="0" y="14317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5" name="Line 23"/>
          <p:cNvSpPr/>
          <p:nvPr/>
        </p:nvSpPr>
        <p:spPr>
          <a:xfrm>
            <a:off x="0" y="18889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6" name="Line 24"/>
          <p:cNvSpPr/>
          <p:nvPr/>
        </p:nvSpPr>
        <p:spPr>
          <a:xfrm>
            <a:off x="0" y="23461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Line 25"/>
          <p:cNvSpPr/>
          <p:nvPr/>
        </p:nvSpPr>
        <p:spPr>
          <a:xfrm>
            <a:off x="0" y="280332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8" name="Line 26"/>
          <p:cNvSpPr/>
          <p:nvPr/>
        </p:nvSpPr>
        <p:spPr>
          <a:xfrm>
            <a:off x="0" y="322236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9" name="Line 27"/>
          <p:cNvSpPr/>
          <p:nvPr/>
        </p:nvSpPr>
        <p:spPr>
          <a:xfrm>
            <a:off x="0" y="36478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0" name="Line 28"/>
          <p:cNvSpPr/>
          <p:nvPr/>
        </p:nvSpPr>
        <p:spPr>
          <a:xfrm>
            <a:off x="0" y="41050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1" name="Line 29"/>
          <p:cNvSpPr/>
          <p:nvPr/>
        </p:nvSpPr>
        <p:spPr>
          <a:xfrm>
            <a:off x="0" y="45622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2" name="Line 30"/>
          <p:cNvSpPr/>
          <p:nvPr/>
        </p:nvSpPr>
        <p:spPr>
          <a:xfrm>
            <a:off x="0" y="50194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3" name="Line 31"/>
          <p:cNvSpPr/>
          <p:nvPr/>
        </p:nvSpPr>
        <p:spPr>
          <a:xfrm>
            <a:off x="0" y="54766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4" name="Line 32"/>
          <p:cNvSpPr/>
          <p:nvPr/>
        </p:nvSpPr>
        <p:spPr>
          <a:xfrm>
            <a:off x="0" y="59338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5" name="Line 33"/>
          <p:cNvSpPr/>
          <p:nvPr/>
        </p:nvSpPr>
        <p:spPr>
          <a:xfrm>
            <a:off x="0" y="6391080"/>
            <a:ext cx="1209456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6" name="CustomShape 34"/>
          <p:cNvSpPr/>
          <p:nvPr/>
        </p:nvSpPr>
        <p:spPr>
          <a:xfrm rot="16200000" flipV="1">
            <a:off x="9757860" y="5216520"/>
            <a:ext cx="509400" cy="25478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7" name="CustomShape 35"/>
          <p:cNvSpPr/>
          <p:nvPr/>
        </p:nvSpPr>
        <p:spPr>
          <a:xfrm rot="16200000" flipV="1">
            <a:off x="10001460" y="5493540"/>
            <a:ext cx="1080" cy="254352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8" name="CustomShape 36"/>
          <p:cNvSpPr/>
          <p:nvPr/>
        </p:nvSpPr>
        <p:spPr>
          <a:xfrm rot="16200000" flipV="1">
            <a:off x="1847460" y="5216520"/>
            <a:ext cx="509400" cy="25478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9" name="CustomShape 37"/>
          <p:cNvSpPr/>
          <p:nvPr/>
        </p:nvSpPr>
        <p:spPr>
          <a:xfrm rot="16200000" flipV="1">
            <a:off x="2091540" y="5493540"/>
            <a:ext cx="1080" cy="254352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0" name="CustomShape 38"/>
          <p:cNvSpPr/>
          <p:nvPr/>
        </p:nvSpPr>
        <p:spPr>
          <a:xfrm rot="16200000" flipV="1">
            <a:off x="5810340" y="4615740"/>
            <a:ext cx="509400" cy="374832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1" name="CustomShape 39"/>
          <p:cNvSpPr/>
          <p:nvPr/>
        </p:nvSpPr>
        <p:spPr>
          <a:xfrm rot="16200000" flipV="1">
            <a:off x="6043380" y="4894500"/>
            <a:ext cx="1080" cy="374160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2" name="Picture 46"/>
          <p:cNvPicPr/>
          <p:nvPr/>
        </p:nvPicPr>
        <p:blipFill>
          <a:blip r:embed="rId16"/>
          <a:stretch/>
        </p:blipFill>
        <p:spPr>
          <a:xfrm>
            <a:off x="0" y="0"/>
            <a:ext cx="12094080" cy="60120"/>
          </a:xfrm>
          <a:prstGeom prst="rect">
            <a:avLst/>
          </a:prstGeom>
          <a:ln>
            <a:noFill/>
          </a:ln>
        </p:spPr>
      </p:pic>
      <p:sp>
        <p:nvSpPr>
          <p:cNvPr id="203" name="CustomShape 40"/>
          <p:cNvSpPr/>
          <p:nvPr/>
        </p:nvSpPr>
        <p:spPr>
          <a:xfrm>
            <a:off x="0" y="122400"/>
            <a:ext cx="12094080" cy="1080"/>
          </a:xfrm>
          <a:prstGeom prst="rect">
            <a:avLst/>
          </a:prstGeom>
          <a:blipFill>
            <a:blip r:embed="rId15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4" name="CustomShape 41"/>
          <p:cNvSpPr/>
          <p:nvPr/>
        </p:nvSpPr>
        <p:spPr>
          <a:xfrm>
            <a:off x="0" y="165240"/>
            <a:ext cx="120940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5" name="PlaceHolder 42"/>
          <p:cNvSpPr>
            <a:spLocks noGrp="1"/>
          </p:cNvSpPr>
          <p:nvPr>
            <p:ph type="title"/>
          </p:nvPr>
        </p:nvSpPr>
        <p:spPr>
          <a:xfrm>
            <a:off x="1056000" y="446040"/>
            <a:ext cx="10214400" cy="1422000"/>
          </a:xfrm>
          <a:prstGeom prst="rect">
            <a:avLst/>
          </a:prstGeom>
        </p:spPr>
        <p:txBody>
          <a:bodyPr lIns="90000" tIns="46800" rIns="90000" bIns="46800" anchor="ctr"/>
          <a:lstStyle/>
          <a:p>
            <a:pPr algn="ctr">
              <a:lnSpc>
                <a:spcPct val="100000"/>
              </a:lnSpc>
            </a:pPr>
            <a:r>
              <a:rPr lang="en-GB" sz="4400" b="0" strike="noStrike" spc="-1">
                <a:solidFill>
                  <a:srgbClr val="FFC545"/>
                </a:solidFill>
                <a:uFill>
                  <a:solidFill>
                    <a:srgbClr val="FFFFFF"/>
                  </a:solidFill>
                </a:uFill>
                <a:latin typeface="Impact"/>
                <a:ea typeface="DejaVu Sans"/>
              </a:rPr>
              <a:t>Haga clic para modificar el estilo de título del patrón</a:t>
            </a:r>
            <a:endParaRPr lang="en-GB" sz="2400" b="0" strike="noStrike" spc="-1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6" name="PlaceHolder 43"/>
          <p:cNvSpPr>
            <a:spLocks noGrp="1"/>
          </p:cNvSpPr>
          <p:nvPr>
            <p:ph type="body"/>
          </p:nvPr>
        </p:nvSpPr>
        <p:spPr>
          <a:xfrm>
            <a:off x="1009440" y="1981080"/>
            <a:ext cx="10260960" cy="4589280"/>
          </a:xfrm>
          <a:prstGeom prst="rect">
            <a:avLst/>
          </a:prstGeom>
        </p:spPr>
        <p:txBody>
          <a:bodyPr lIns="90000" tIns="46800" rIns="90000" bIns="4680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Pulse para editar el formato de esquema del texto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Sexto nivel del esquema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pPr marL="343080" indent="-342720">
              <a:lnSpc>
                <a:spcPct val="100000"/>
              </a:lnSpc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Séptimo nivel del esquemaHaga clic para modificar el estilo de texto del patrón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Segundo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Tercer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Cuarto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  <a:p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"/>
              </a:rPr>
              <a:t>Quinto nivel</a:t>
            </a:r>
            <a:endParaRPr lang="en-GB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 Narrow"/>
            </a:endParaRPr>
          </a:p>
        </p:txBody>
      </p:sp>
      <p:sp>
        <p:nvSpPr>
          <p:cNvPr id="207" name="PlaceHolder 44"/>
          <p:cNvSpPr>
            <a:spLocks noGrp="1"/>
          </p:cNvSpPr>
          <p:nvPr>
            <p:ph type="dt"/>
          </p:nvPr>
        </p:nvSpPr>
        <p:spPr>
          <a:xfrm>
            <a:off x="914400" y="6283440"/>
            <a:ext cx="243792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>
              <a:lnSpc>
                <a:spcPct val="100000"/>
              </a:lnSpc>
            </a:pP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8" name="PlaceHolder 45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5888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ctr">
              <a:lnSpc>
                <a:spcPct val="100000"/>
              </a:lnSpc>
            </a:pPr>
            <a:r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 Condensed"/>
              </a:rPr>
              <a:t>@2018</a:t>
            </a:r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09" name="PlaceHolder 46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7920" cy="3805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pPr algn="r">
              <a:lnSpc>
                <a:spcPct val="100000"/>
              </a:lnSpc>
            </a:pPr>
            <a:fld id="{409846A3-C4CD-4243-96FE-7161D7910FE2}" type="slidenum">
              <a:rPr lang="es-AR" sz="1400" b="0" strike="noStrike" spc="-1">
                <a:solidFill>
                  <a:srgbClr val="99CCCC"/>
                </a:solidFill>
                <a:uFill>
                  <a:solidFill>
                    <a:srgbClr val="FFFFFF"/>
                  </a:solidFill>
                </a:uFill>
                <a:latin typeface="Arial Narrow"/>
                <a:ea typeface="DejaVu Sans Condensed"/>
              </a:rPr>
              <a:t>‹Nº›</a:t>
            </a:fld>
            <a:endParaRPr lang="es-AR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09255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3080" indent="-342720" algn="l" defTabSz="914400" rtl="0" eaLnBrk="1" latinLnBrk="0" hangingPunct="1">
        <a:lnSpc>
          <a:spcPct val="10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609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Line 2"/>
          <p:cNvSpPr/>
          <p:nvPr/>
        </p:nvSpPr>
        <p:spPr>
          <a:xfrm>
            <a:off x="1219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Line 3"/>
          <p:cNvSpPr/>
          <p:nvPr/>
        </p:nvSpPr>
        <p:spPr>
          <a:xfrm>
            <a:off x="1828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Line 4"/>
          <p:cNvSpPr/>
          <p:nvPr/>
        </p:nvSpPr>
        <p:spPr>
          <a:xfrm>
            <a:off x="2438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Line 5"/>
          <p:cNvSpPr/>
          <p:nvPr/>
        </p:nvSpPr>
        <p:spPr>
          <a:xfrm>
            <a:off x="3048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Line 6"/>
          <p:cNvSpPr/>
          <p:nvPr/>
        </p:nvSpPr>
        <p:spPr>
          <a:xfrm>
            <a:off x="3657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Line 7"/>
          <p:cNvSpPr/>
          <p:nvPr/>
        </p:nvSpPr>
        <p:spPr>
          <a:xfrm>
            <a:off x="4267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Line 8"/>
          <p:cNvSpPr/>
          <p:nvPr/>
        </p:nvSpPr>
        <p:spPr>
          <a:xfrm>
            <a:off x="4876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Line 9"/>
          <p:cNvSpPr/>
          <p:nvPr/>
        </p:nvSpPr>
        <p:spPr>
          <a:xfrm>
            <a:off x="5486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Line 10"/>
          <p:cNvSpPr/>
          <p:nvPr/>
        </p:nvSpPr>
        <p:spPr>
          <a:xfrm>
            <a:off x="6096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Line 11"/>
          <p:cNvSpPr/>
          <p:nvPr/>
        </p:nvSpPr>
        <p:spPr>
          <a:xfrm>
            <a:off x="6705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Line 12"/>
          <p:cNvSpPr/>
          <p:nvPr/>
        </p:nvSpPr>
        <p:spPr>
          <a:xfrm>
            <a:off x="7315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Line 13"/>
          <p:cNvSpPr/>
          <p:nvPr/>
        </p:nvSpPr>
        <p:spPr>
          <a:xfrm>
            <a:off x="7924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Line 14"/>
          <p:cNvSpPr/>
          <p:nvPr/>
        </p:nvSpPr>
        <p:spPr>
          <a:xfrm>
            <a:off x="8534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Line 15"/>
          <p:cNvSpPr/>
          <p:nvPr/>
        </p:nvSpPr>
        <p:spPr>
          <a:xfrm>
            <a:off x="91440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Line 16"/>
          <p:cNvSpPr/>
          <p:nvPr/>
        </p:nvSpPr>
        <p:spPr>
          <a:xfrm>
            <a:off x="97536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Line 17"/>
          <p:cNvSpPr/>
          <p:nvPr/>
        </p:nvSpPr>
        <p:spPr>
          <a:xfrm>
            <a:off x="103632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Line 18"/>
          <p:cNvSpPr/>
          <p:nvPr/>
        </p:nvSpPr>
        <p:spPr>
          <a:xfrm>
            <a:off x="109728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Line 19"/>
          <p:cNvSpPr/>
          <p:nvPr/>
        </p:nvSpPr>
        <p:spPr>
          <a:xfrm>
            <a:off x="11582400" y="0"/>
            <a:ext cx="480" cy="6786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Line 20"/>
          <p:cNvSpPr/>
          <p:nvPr/>
        </p:nvSpPr>
        <p:spPr>
          <a:xfrm>
            <a:off x="0" y="533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Line 21"/>
          <p:cNvSpPr/>
          <p:nvPr/>
        </p:nvSpPr>
        <p:spPr>
          <a:xfrm>
            <a:off x="0" y="9903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Line 22"/>
          <p:cNvSpPr/>
          <p:nvPr/>
        </p:nvSpPr>
        <p:spPr>
          <a:xfrm>
            <a:off x="0" y="14475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Line 23"/>
          <p:cNvSpPr/>
          <p:nvPr/>
        </p:nvSpPr>
        <p:spPr>
          <a:xfrm>
            <a:off x="0" y="19047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Line 24"/>
          <p:cNvSpPr/>
          <p:nvPr/>
        </p:nvSpPr>
        <p:spPr>
          <a:xfrm>
            <a:off x="0" y="23619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Line 25"/>
          <p:cNvSpPr/>
          <p:nvPr/>
        </p:nvSpPr>
        <p:spPr>
          <a:xfrm>
            <a:off x="0" y="281916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Line 26"/>
          <p:cNvSpPr/>
          <p:nvPr/>
        </p:nvSpPr>
        <p:spPr>
          <a:xfrm>
            <a:off x="0" y="3233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Line 27"/>
          <p:cNvSpPr/>
          <p:nvPr/>
        </p:nvSpPr>
        <p:spPr>
          <a:xfrm>
            <a:off x="0" y="3665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Line 28"/>
          <p:cNvSpPr/>
          <p:nvPr/>
        </p:nvSpPr>
        <p:spPr>
          <a:xfrm>
            <a:off x="0" y="4122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Line 29"/>
          <p:cNvSpPr/>
          <p:nvPr/>
        </p:nvSpPr>
        <p:spPr>
          <a:xfrm>
            <a:off x="0" y="45799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Line 30"/>
          <p:cNvSpPr/>
          <p:nvPr/>
        </p:nvSpPr>
        <p:spPr>
          <a:xfrm>
            <a:off x="0" y="50371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Line 31"/>
          <p:cNvSpPr/>
          <p:nvPr/>
        </p:nvSpPr>
        <p:spPr>
          <a:xfrm>
            <a:off x="0" y="54943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Line 32"/>
          <p:cNvSpPr/>
          <p:nvPr/>
        </p:nvSpPr>
        <p:spPr>
          <a:xfrm>
            <a:off x="0" y="59515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Line 33"/>
          <p:cNvSpPr/>
          <p:nvPr/>
        </p:nvSpPr>
        <p:spPr>
          <a:xfrm>
            <a:off x="0" y="6408720"/>
            <a:ext cx="12096480" cy="360"/>
          </a:xfrm>
          <a:prstGeom prst="line">
            <a:avLst/>
          </a:prstGeom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CustomShape 34"/>
          <p:cNvSpPr/>
          <p:nvPr/>
        </p:nvSpPr>
        <p:spPr>
          <a:xfrm rot="16200000" flipV="1">
            <a:off x="976434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CustomShape 35"/>
          <p:cNvSpPr/>
          <p:nvPr/>
        </p:nvSpPr>
        <p:spPr>
          <a:xfrm rot="16200000" flipV="1">
            <a:off x="1000146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CustomShape 36"/>
          <p:cNvSpPr/>
          <p:nvPr/>
        </p:nvSpPr>
        <p:spPr>
          <a:xfrm rot="16200000" flipV="1">
            <a:off x="1854420" y="5225940"/>
            <a:ext cx="496440" cy="25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" name="CustomShape 37"/>
          <p:cNvSpPr/>
          <p:nvPr/>
        </p:nvSpPr>
        <p:spPr>
          <a:xfrm rot="16200000" flipV="1">
            <a:off x="2091540" y="5513760"/>
            <a:ext cx="1080" cy="254592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" name="CustomShape 38"/>
          <p:cNvSpPr/>
          <p:nvPr/>
        </p:nvSpPr>
        <p:spPr>
          <a:xfrm rot="16200000" flipV="1">
            <a:off x="5816820" y="4626660"/>
            <a:ext cx="496440" cy="3750240"/>
          </a:xfrm>
          <a:custGeom>
            <a:avLst/>
            <a:gdLst/>
            <a:ahLst/>
            <a:cxnLst/>
            <a:rect l="l" t="t" r="r" b="b"/>
            <a:pathLst>
              <a:path w="290" h="1250">
                <a:moveTo>
                  <a:pt x="0" y="2"/>
                </a:moveTo>
                <a:cubicBezTo>
                  <a:pt x="0" y="2"/>
                  <a:pt x="120" y="2"/>
                  <a:pt x="240" y="2"/>
                </a:cubicBezTo>
                <a:cubicBezTo>
                  <a:pt x="262" y="0"/>
                  <a:pt x="290" y="12"/>
                  <a:pt x="288" y="50"/>
                </a:cubicBezTo>
                <a:cubicBezTo>
                  <a:pt x="288" y="626"/>
                  <a:pt x="288" y="1202"/>
                  <a:pt x="288" y="1202"/>
                </a:cubicBezTo>
                <a:cubicBezTo>
                  <a:pt x="288" y="1232"/>
                  <a:pt x="274" y="1250"/>
                  <a:pt x="240" y="1250"/>
                </a:cubicBezTo>
                <a:cubicBezTo>
                  <a:pt x="120" y="1250"/>
                  <a:pt x="0" y="1250"/>
                  <a:pt x="0" y="1250"/>
                </a:cubicBezTo>
                <a:lnTo>
                  <a:pt x="0" y="2"/>
                </a:lnTo>
                <a:close/>
              </a:path>
            </a:pathLst>
          </a:cu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" name="CustomShape 39"/>
          <p:cNvSpPr/>
          <p:nvPr/>
        </p:nvSpPr>
        <p:spPr>
          <a:xfrm rot="16200000" flipV="1">
            <a:off x="6043380" y="4914720"/>
            <a:ext cx="1080" cy="374400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9" name="Picture 45"/>
          <p:cNvPicPr/>
          <p:nvPr/>
        </p:nvPicPr>
        <p:blipFill>
          <a:blip r:embed="rId17"/>
          <a:stretch/>
        </p:blipFill>
        <p:spPr>
          <a:xfrm>
            <a:off x="0" y="0"/>
            <a:ext cx="12096480" cy="63000"/>
          </a:xfrm>
          <a:prstGeom prst="rect">
            <a:avLst/>
          </a:prstGeom>
          <a:ln>
            <a:noFill/>
          </a:ln>
        </p:spPr>
      </p:pic>
      <p:sp>
        <p:nvSpPr>
          <p:cNvPr id="40" name="CustomShape 40"/>
          <p:cNvSpPr/>
          <p:nvPr/>
        </p:nvSpPr>
        <p:spPr>
          <a:xfrm>
            <a:off x="0" y="123840"/>
            <a:ext cx="12096480" cy="1080"/>
          </a:xfrm>
          <a:prstGeom prst="rect">
            <a:avLst/>
          </a:prstGeom>
          <a:blipFill>
            <a:blip r:embed="rId16"/>
            <a:tile/>
          </a:blip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CustomShape 41"/>
          <p:cNvSpPr/>
          <p:nvPr/>
        </p:nvSpPr>
        <p:spPr>
          <a:xfrm>
            <a:off x="0" y="166680"/>
            <a:ext cx="12096480" cy="1080"/>
          </a:xfrm>
          <a:prstGeom prst="rect">
            <a:avLst/>
          </a:prstGeom>
          <a:solidFill>
            <a:srgbClr val="476F6E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PlaceHolder 42"/>
          <p:cNvSpPr>
            <a:spLocks noGrp="1"/>
          </p:cNvSpPr>
          <p:nvPr>
            <p:ph type="dt"/>
          </p:nvPr>
        </p:nvSpPr>
        <p:spPr>
          <a:xfrm>
            <a:off x="91440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r>
              <a:rPr lang="es-AR" altLang="es-AR"/>
              <a:t>14/05/17</a:t>
            </a:r>
          </a:p>
        </p:txBody>
      </p:sp>
      <p:sp>
        <p:nvSpPr>
          <p:cNvPr id="43" name="PlaceHolder 43"/>
          <p:cNvSpPr>
            <a:spLocks noGrp="1"/>
          </p:cNvSpPr>
          <p:nvPr>
            <p:ph type="ftr"/>
          </p:nvPr>
        </p:nvSpPr>
        <p:spPr>
          <a:xfrm>
            <a:off x="4165440" y="6283440"/>
            <a:ext cx="376080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r>
              <a:rPr lang="es-AR" altLang="es-AR"/>
              <a:t>Ing.Marcelo Trujillo</a:t>
            </a:r>
          </a:p>
        </p:txBody>
      </p:sp>
      <p:sp>
        <p:nvSpPr>
          <p:cNvPr id="44" name="PlaceHolder 44"/>
          <p:cNvSpPr>
            <a:spLocks noGrp="1"/>
          </p:cNvSpPr>
          <p:nvPr>
            <p:ph type="sldNum"/>
          </p:nvPr>
        </p:nvSpPr>
        <p:spPr>
          <a:xfrm>
            <a:off x="8737440" y="6283440"/>
            <a:ext cx="2439840" cy="382320"/>
          </a:xfrm>
          <a:prstGeom prst="rect">
            <a:avLst/>
          </a:prstGeom>
        </p:spPr>
        <p:txBody>
          <a:bodyPr lIns="90000" tIns="46800" rIns="90000" bIns="46800" anchor="b"/>
          <a:lstStyle/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  <p:sp>
        <p:nvSpPr>
          <p:cNvPr id="45" name="PlaceHolder 45"/>
          <p:cNvSpPr>
            <a:spLocks noGrp="1"/>
          </p:cNvSpPr>
          <p:nvPr>
            <p:ph type="title"/>
          </p:nvPr>
        </p:nvSpPr>
        <p:spPr>
          <a:xfrm>
            <a:off x="609600" y="273600"/>
            <a:ext cx="1097232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GB" sz="2400" b="0" strike="noStrike" spc="-1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Pulse para editar el formato del texto de título</a:t>
            </a:r>
          </a:p>
        </p:txBody>
      </p:sp>
      <p:sp>
        <p:nvSpPr>
          <p:cNvPr id="46" name="PlaceHolder 46"/>
          <p:cNvSpPr>
            <a:spLocks noGrp="1"/>
          </p:cNvSpPr>
          <p:nvPr>
            <p:ph type="body"/>
          </p:nvPr>
        </p:nvSpPr>
        <p:spPr>
          <a:xfrm>
            <a:off x="609600" y="1604520"/>
            <a:ext cx="1097232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Pulse para editar el formato de esquema del texto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Segundo nivel del esquema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Tercer nivel del esquema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Cuarto nivel del esquema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Quinto nivel del esquema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Sexto nivel del esquema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GB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 Narrow"/>
              </a:rPr>
              <a:t>Séptimo nivel del esquema</a:t>
            </a:r>
          </a:p>
        </p:txBody>
      </p:sp>
    </p:spTree>
    <p:extLst>
      <p:ext uri="{BB962C8B-B14F-4D97-AF65-F5344CB8AC3E}">
        <p14:creationId xmlns:p14="http://schemas.microsoft.com/office/powerpoint/2010/main" val="3469965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2000" indent="-324000" algn="l" defTabSz="914400" rtl="0" eaLnBrk="1" latinLnBrk="0" hangingPunct="1">
        <a:lnSpc>
          <a:spcPct val="90000"/>
        </a:lnSpc>
        <a:spcBef>
          <a:spcPts val="1000"/>
        </a:spcBef>
        <a:buClr>
          <a:srgbClr val="000000"/>
        </a:buClr>
        <a:buSzPct val="45000"/>
        <a:buFont typeface="Wingdings" charset="2"/>
        <a:buChar char="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5" name="Group 1"/>
          <p:cNvGrpSpPr>
            <a:grpSpLocks/>
          </p:cNvGrpSpPr>
          <p:nvPr/>
        </p:nvGrpSpPr>
        <p:grpSpPr bwMode="auto">
          <a:xfrm>
            <a:off x="0" y="0"/>
            <a:ext cx="12081933" cy="6775450"/>
            <a:chOff x="0" y="0"/>
            <a:chExt cx="5708" cy="4268"/>
          </a:xfrm>
        </p:grpSpPr>
        <p:grpSp>
          <p:nvGrpSpPr>
            <p:cNvPr id="1026" name="Group 2"/>
            <p:cNvGrpSpPr>
              <a:grpSpLocks/>
            </p:cNvGrpSpPr>
            <p:nvPr/>
          </p:nvGrpSpPr>
          <p:grpSpPr bwMode="auto">
            <a:xfrm>
              <a:off x="0" y="0"/>
              <a:ext cx="5708" cy="4268"/>
              <a:chOff x="0" y="0"/>
              <a:chExt cx="5708" cy="4268"/>
            </a:xfrm>
          </p:grpSpPr>
          <p:sp>
            <p:nvSpPr>
              <p:cNvPr id="1027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28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29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0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1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2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3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4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5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6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7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8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39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0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1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2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3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4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1045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8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1046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8" cy="3693"/>
                <a:chOff x="0" y="336"/>
                <a:chExt cx="5708" cy="3693"/>
              </a:xfrm>
            </p:grpSpPr>
            <p:sp>
              <p:nvSpPr>
                <p:cNvPr id="1047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48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49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0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1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2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3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4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5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6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8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7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6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8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4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59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2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060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0"/>
                  <a:ext cx="5708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061" name="Group 37"/>
            <p:cNvGrpSpPr>
              <a:grpSpLocks/>
            </p:cNvGrpSpPr>
            <p:nvPr/>
          </p:nvGrpSpPr>
          <p:grpSpPr bwMode="auto">
            <a:xfrm>
              <a:off x="386" y="3938"/>
              <a:ext cx="4940" cy="330"/>
              <a:chOff x="386" y="3938"/>
              <a:chExt cx="4940" cy="330"/>
            </a:xfrm>
          </p:grpSpPr>
          <p:sp>
            <p:nvSpPr>
              <p:cNvPr id="1062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88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3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1" y="3672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4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51" y="3477"/>
                <a:ext cx="277" cy="1198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5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4" y="3672"/>
                <a:ext cx="0" cy="1196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6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23" y="3195"/>
                <a:ext cx="277" cy="1765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1067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1" y="3389"/>
                <a:ext cx="0" cy="1762"/>
              </a:xfrm>
              <a:prstGeom prst="rect">
                <a:avLst/>
              </a:prstGeom>
              <a:blipFill dpi="0" rotWithShape="0">
                <a:blip r:embed="rId14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1068" name="Group 44"/>
          <p:cNvGrpSpPr>
            <a:grpSpLocks/>
          </p:cNvGrpSpPr>
          <p:nvPr/>
        </p:nvGrpSpPr>
        <p:grpSpPr bwMode="auto">
          <a:xfrm>
            <a:off x="0" y="0"/>
            <a:ext cx="12081933" cy="153988"/>
            <a:chOff x="0" y="0"/>
            <a:chExt cx="5708" cy="97"/>
          </a:xfrm>
        </p:grpSpPr>
        <p:pic>
          <p:nvPicPr>
            <p:cNvPr id="1069" name="Picture 45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8" cy="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1070" name="Rectangle 46"/>
            <p:cNvSpPr>
              <a:spLocks noChangeArrowheads="1"/>
            </p:cNvSpPr>
            <p:nvPr/>
          </p:nvSpPr>
          <p:spPr bwMode="auto">
            <a:xfrm>
              <a:off x="0" y="71"/>
              <a:ext cx="5708" cy="0"/>
            </a:xfrm>
            <a:prstGeom prst="rect">
              <a:avLst/>
            </a:prstGeom>
            <a:blipFill dpi="0" rotWithShape="0">
              <a:blip r:embed="rId14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71" name="Rectangle 47"/>
            <p:cNvSpPr>
              <a:spLocks noChangeArrowheads="1"/>
            </p:cNvSpPr>
            <p:nvPr/>
          </p:nvSpPr>
          <p:spPr bwMode="auto">
            <a:xfrm>
              <a:off x="0" y="98"/>
              <a:ext cx="5708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1072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489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1073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48900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1074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14/05/17</a:t>
            </a:r>
          </a:p>
        </p:txBody>
      </p:sp>
      <p:sp>
        <p:nvSpPr>
          <p:cNvPr id="1075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19826"/>
            <a:ext cx="37465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r>
              <a:rPr lang="es-AR" altLang="es-AR"/>
              <a:t>Ing.Marcelo Trujillo</a:t>
            </a:r>
          </a:p>
        </p:txBody>
      </p:sp>
      <p:sp>
        <p:nvSpPr>
          <p:cNvPr id="1076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19826"/>
            <a:ext cx="2425700" cy="43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ea typeface="+mn-ea"/>
                <a:cs typeface="+mn-cs"/>
              </a:defRPr>
            </a:lvl1pPr>
          </a:lstStyle>
          <a:p>
            <a:fld id="{E43A9B50-831E-4E6B-A79A-71C123051DD8}" type="slidenum">
              <a:rPr lang="es-AR" altLang="es-AR" smtClean="0"/>
              <a:pPr/>
              <a:t>‹Nº›</a:t>
            </a:fld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1836494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</p:sldLayoutIdLst>
  <p:hf sldNum="0"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9" name="Group 1"/>
          <p:cNvGrpSpPr>
            <a:grpSpLocks/>
          </p:cNvGrpSpPr>
          <p:nvPr/>
        </p:nvGrpSpPr>
        <p:grpSpPr bwMode="auto">
          <a:xfrm>
            <a:off x="0" y="0"/>
            <a:ext cx="12084051" cy="6777038"/>
            <a:chOff x="0" y="0"/>
            <a:chExt cx="5709" cy="4269"/>
          </a:xfrm>
        </p:grpSpPr>
        <p:grpSp>
          <p:nvGrpSpPr>
            <p:cNvPr id="2050" name="Group 2"/>
            <p:cNvGrpSpPr>
              <a:grpSpLocks/>
            </p:cNvGrpSpPr>
            <p:nvPr/>
          </p:nvGrpSpPr>
          <p:grpSpPr bwMode="auto">
            <a:xfrm>
              <a:off x="0" y="0"/>
              <a:ext cx="5709" cy="4269"/>
              <a:chOff x="0" y="0"/>
              <a:chExt cx="5709" cy="4269"/>
            </a:xfrm>
          </p:grpSpPr>
          <p:sp>
            <p:nvSpPr>
              <p:cNvPr id="2051" name="Line 3"/>
              <p:cNvSpPr>
                <a:spLocks noChangeShapeType="1"/>
              </p:cNvSpPr>
              <p:nvPr/>
            </p:nvSpPr>
            <p:spPr bwMode="auto">
              <a:xfrm>
                <a:off x="28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2" name="Line 4"/>
              <p:cNvSpPr>
                <a:spLocks noChangeShapeType="1"/>
              </p:cNvSpPr>
              <p:nvPr/>
            </p:nvSpPr>
            <p:spPr bwMode="auto">
              <a:xfrm>
                <a:off x="57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3" name="Line 5"/>
              <p:cNvSpPr>
                <a:spLocks noChangeShapeType="1"/>
              </p:cNvSpPr>
              <p:nvPr/>
            </p:nvSpPr>
            <p:spPr bwMode="auto">
              <a:xfrm>
                <a:off x="86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4" name="Line 6"/>
              <p:cNvSpPr>
                <a:spLocks noChangeShapeType="1"/>
              </p:cNvSpPr>
              <p:nvPr/>
            </p:nvSpPr>
            <p:spPr bwMode="auto">
              <a:xfrm>
                <a:off x="115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5" name="Line 7"/>
              <p:cNvSpPr>
                <a:spLocks noChangeShapeType="1"/>
              </p:cNvSpPr>
              <p:nvPr/>
            </p:nvSpPr>
            <p:spPr bwMode="auto">
              <a:xfrm>
                <a:off x="144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6" name="Line 8"/>
              <p:cNvSpPr>
                <a:spLocks noChangeShapeType="1"/>
              </p:cNvSpPr>
              <p:nvPr/>
            </p:nvSpPr>
            <p:spPr bwMode="auto">
              <a:xfrm>
                <a:off x="172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7" name="Line 9"/>
              <p:cNvSpPr>
                <a:spLocks noChangeShapeType="1"/>
              </p:cNvSpPr>
              <p:nvPr/>
            </p:nvSpPr>
            <p:spPr bwMode="auto">
              <a:xfrm>
                <a:off x="201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8" name="Line 10"/>
              <p:cNvSpPr>
                <a:spLocks noChangeShapeType="1"/>
              </p:cNvSpPr>
              <p:nvPr/>
            </p:nvSpPr>
            <p:spPr bwMode="auto">
              <a:xfrm>
                <a:off x="230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59" name="Line 11"/>
              <p:cNvSpPr>
                <a:spLocks noChangeShapeType="1"/>
              </p:cNvSpPr>
              <p:nvPr/>
            </p:nvSpPr>
            <p:spPr bwMode="auto">
              <a:xfrm>
                <a:off x="259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0" name="Line 12"/>
              <p:cNvSpPr>
                <a:spLocks noChangeShapeType="1"/>
              </p:cNvSpPr>
              <p:nvPr/>
            </p:nvSpPr>
            <p:spPr bwMode="auto">
              <a:xfrm>
                <a:off x="288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1" name="Line 13"/>
              <p:cNvSpPr>
                <a:spLocks noChangeShapeType="1"/>
              </p:cNvSpPr>
              <p:nvPr/>
            </p:nvSpPr>
            <p:spPr bwMode="auto">
              <a:xfrm>
                <a:off x="316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2" name="Line 14"/>
              <p:cNvSpPr>
                <a:spLocks noChangeShapeType="1"/>
              </p:cNvSpPr>
              <p:nvPr/>
            </p:nvSpPr>
            <p:spPr bwMode="auto">
              <a:xfrm>
                <a:off x="345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3" name="Line 15"/>
              <p:cNvSpPr>
                <a:spLocks noChangeShapeType="1"/>
              </p:cNvSpPr>
              <p:nvPr/>
            </p:nvSpPr>
            <p:spPr bwMode="auto">
              <a:xfrm>
                <a:off x="374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4" name="Line 16"/>
              <p:cNvSpPr>
                <a:spLocks noChangeShapeType="1"/>
              </p:cNvSpPr>
              <p:nvPr/>
            </p:nvSpPr>
            <p:spPr bwMode="auto">
              <a:xfrm>
                <a:off x="403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5" name="Line 17"/>
              <p:cNvSpPr>
                <a:spLocks noChangeShapeType="1"/>
              </p:cNvSpPr>
              <p:nvPr/>
            </p:nvSpPr>
            <p:spPr bwMode="auto">
              <a:xfrm>
                <a:off x="4320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6" name="Line 18"/>
              <p:cNvSpPr>
                <a:spLocks noChangeShapeType="1"/>
              </p:cNvSpPr>
              <p:nvPr/>
            </p:nvSpPr>
            <p:spPr bwMode="auto">
              <a:xfrm>
                <a:off x="4608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7" name="Line 19"/>
              <p:cNvSpPr>
                <a:spLocks noChangeShapeType="1"/>
              </p:cNvSpPr>
              <p:nvPr/>
            </p:nvSpPr>
            <p:spPr bwMode="auto">
              <a:xfrm>
                <a:off x="4896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8" name="Line 20"/>
              <p:cNvSpPr>
                <a:spLocks noChangeShapeType="1"/>
              </p:cNvSpPr>
              <p:nvPr/>
            </p:nvSpPr>
            <p:spPr bwMode="auto">
              <a:xfrm>
                <a:off x="5184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2069" name="Line 21"/>
              <p:cNvSpPr>
                <a:spLocks noChangeShapeType="1"/>
              </p:cNvSpPr>
              <p:nvPr/>
            </p:nvSpPr>
            <p:spPr bwMode="auto">
              <a:xfrm>
                <a:off x="5472" y="0"/>
                <a:ext cx="0" cy="4269"/>
              </a:xfrm>
              <a:prstGeom prst="line">
                <a:avLst/>
              </a:prstGeom>
              <a:noFill/>
              <a:ln w="9360" cap="sq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grpSp>
            <p:nvGrpSpPr>
              <p:cNvPr id="2070" name="Group 22"/>
              <p:cNvGrpSpPr>
                <a:grpSpLocks/>
              </p:cNvGrpSpPr>
              <p:nvPr/>
            </p:nvGrpSpPr>
            <p:grpSpPr bwMode="auto">
              <a:xfrm>
                <a:off x="0" y="336"/>
                <a:ext cx="5709" cy="3694"/>
                <a:chOff x="0" y="336"/>
                <a:chExt cx="5709" cy="3694"/>
              </a:xfrm>
            </p:grpSpPr>
            <p:sp>
              <p:nvSpPr>
                <p:cNvPr id="2071" name="Line 23"/>
                <p:cNvSpPr>
                  <a:spLocks noChangeShapeType="1"/>
                </p:cNvSpPr>
                <p:nvPr/>
              </p:nvSpPr>
              <p:spPr bwMode="auto">
                <a:xfrm>
                  <a:off x="0" y="33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2" name="Line 24"/>
                <p:cNvSpPr>
                  <a:spLocks noChangeShapeType="1"/>
                </p:cNvSpPr>
                <p:nvPr/>
              </p:nvSpPr>
              <p:spPr bwMode="auto">
                <a:xfrm>
                  <a:off x="0" y="624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3" name="Line 25"/>
                <p:cNvSpPr>
                  <a:spLocks noChangeShapeType="1"/>
                </p:cNvSpPr>
                <p:nvPr/>
              </p:nvSpPr>
              <p:spPr bwMode="auto">
                <a:xfrm>
                  <a:off x="0" y="912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4" name="Line 26"/>
                <p:cNvSpPr>
                  <a:spLocks noChangeShapeType="1"/>
                </p:cNvSpPr>
                <p:nvPr/>
              </p:nvSpPr>
              <p:spPr bwMode="auto">
                <a:xfrm>
                  <a:off x="0" y="1200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5" name="Line 27"/>
                <p:cNvSpPr>
                  <a:spLocks noChangeShapeType="1"/>
                </p:cNvSpPr>
                <p:nvPr/>
              </p:nvSpPr>
              <p:spPr bwMode="auto">
                <a:xfrm>
                  <a:off x="0" y="1488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6" name="Line 28"/>
                <p:cNvSpPr>
                  <a:spLocks noChangeShapeType="1"/>
                </p:cNvSpPr>
                <p:nvPr/>
              </p:nvSpPr>
              <p:spPr bwMode="auto">
                <a:xfrm>
                  <a:off x="0" y="1776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7" name="Line 29"/>
                <p:cNvSpPr>
                  <a:spLocks noChangeShapeType="1"/>
                </p:cNvSpPr>
                <p:nvPr/>
              </p:nvSpPr>
              <p:spPr bwMode="auto">
                <a:xfrm>
                  <a:off x="0" y="203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8" name="Line 30"/>
                <p:cNvSpPr>
                  <a:spLocks noChangeShapeType="1"/>
                </p:cNvSpPr>
                <p:nvPr/>
              </p:nvSpPr>
              <p:spPr bwMode="auto">
                <a:xfrm>
                  <a:off x="0" y="230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79" name="Line 31"/>
                <p:cNvSpPr>
                  <a:spLocks noChangeShapeType="1"/>
                </p:cNvSpPr>
                <p:nvPr/>
              </p:nvSpPr>
              <p:spPr bwMode="auto">
                <a:xfrm>
                  <a:off x="0" y="259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0" name="Line 32"/>
                <p:cNvSpPr>
                  <a:spLocks noChangeShapeType="1"/>
                </p:cNvSpPr>
                <p:nvPr/>
              </p:nvSpPr>
              <p:spPr bwMode="auto">
                <a:xfrm>
                  <a:off x="0" y="2879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1" name="Line 33"/>
                <p:cNvSpPr>
                  <a:spLocks noChangeShapeType="1"/>
                </p:cNvSpPr>
                <p:nvPr/>
              </p:nvSpPr>
              <p:spPr bwMode="auto">
                <a:xfrm>
                  <a:off x="0" y="3167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2" name="Line 34"/>
                <p:cNvSpPr>
                  <a:spLocks noChangeShapeType="1"/>
                </p:cNvSpPr>
                <p:nvPr/>
              </p:nvSpPr>
              <p:spPr bwMode="auto">
                <a:xfrm>
                  <a:off x="0" y="3455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3" name="Line 35"/>
                <p:cNvSpPr>
                  <a:spLocks noChangeShapeType="1"/>
                </p:cNvSpPr>
                <p:nvPr/>
              </p:nvSpPr>
              <p:spPr bwMode="auto">
                <a:xfrm>
                  <a:off x="0" y="3743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2084" name="Line 36"/>
                <p:cNvSpPr>
                  <a:spLocks noChangeShapeType="1"/>
                </p:cNvSpPr>
                <p:nvPr/>
              </p:nvSpPr>
              <p:spPr bwMode="auto">
                <a:xfrm>
                  <a:off x="0" y="4031"/>
                  <a:ext cx="5709" cy="0"/>
                </a:xfrm>
                <a:prstGeom prst="line">
                  <a:avLst/>
                </a:prstGeom>
                <a:noFill/>
                <a:ln w="9360" cap="sq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2085" name="Group 37"/>
            <p:cNvGrpSpPr>
              <a:grpSpLocks/>
            </p:cNvGrpSpPr>
            <p:nvPr/>
          </p:nvGrpSpPr>
          <p:grpSpPr bwMode="auto">
            <a:xfrm>
              <a:off x="386" y="3938"/>
              <a:ext cx="4941" cy="330"/>
              <a:chOff x="386" y="3938"/>
              <a:chExt cx="4941" cy="330"/>
            </a:xfrm>
          </p:grpSpPr>
          <p:sp>
            <p:nvSpPr>
              <p:cNvPr id="2086" name="Freeform 38"/>
              <p:cNvSpPr>
                <a:spLocks noChangeArrowheads="1"/>
              </p:cNvSpPr>
              <p:nvPr/>
            </p:nvSpPr>
            <p:spPr bwMode="auto">
              <a:xfrm rot="16200000" flipV="1">
                <a:off x="4578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7" name="Rectangle 39"/>
              <p:cNvSpPr>
                <a:spLocks noChangeArrowheads="1"/>
              </p:cNvSpPr>
              <p:nvPr/>
            </p:nvSpPr>
            <p:spPr bwMode="auto">
              <a:xfrm rot="16200000" flipV="1">
                <a:off x="4722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8" name="Freeform 40"/>
              <p:cNvSpPr>
                <a:spLocks noChangeArrowheads="1"/>
              </p:cNvSpPr>
              <p:nvPr/>
            </p:nvSpPr>
            <p:spPr bwMode="auto">
              <a:xfrm rot="16200000" flipV="1">
                <a:off x="841" y="3489"/>
                <a:ext cx="299" cy="1199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89" name="Rectangle 41"/>
              <p:cNvSpPr>
                <a:spLocks noChangeArrowheads="1"/>
              </p:cNvSpPr>
              <p:nvPr/>
            </p:nvSpPr>
            <p:spPr bwMode="auto">
              <a:xfrm rot="16200000" flipV="1">
                <a:off x="985" y="3670"/>
                <a:ext cx="0" cy="1197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0" name="Freeform 42"/>
              <p:cNvSpPr>
                <a:spLocks noChangeArrowheads="1"/>
              </p:cNvSpPr>
              <p:nvPr/>
            </p:nvSpPr>
            <p:spPr bwMode="auto">
              <a:xfrm rot="16200000" flipV="1">
                <a:off x="2713" y="3205"/>
                <a:ext cx="299" cy="1766"/>
              </a:xfrm>
              <a:custGeom>
                <a:avLst/>
                <a:gdLst>
                  <a:gd name="T0" fmla="*/ 0 w 290"/>
                  <a:gd name="T1" fmla="*/ 2 h 1250"/>
                  <a:gd name="T2" fmla="*/ 240 w 290"/>
                  <a:gd name="T3" fmla="*/ 2 h 1250"/>
                  <a:gd name="T4" fmla="*/ 288 w 290"/>
                  <a:gd name="T5" fmla="*/ 50 h 1250"/>
                  <a:gd name="T6" fmla="*/ 288 w 290"/>
                  <a:gd name="T7" fmla="*/ 1202 h 1250"/>
                  <a:gd name="T8" fmla="*/ 240 w 290"/>
                  <a:gd name="T9" fmla="*/ 1250 h 1250"/>
                  <a:gd name="T10" fmla="*/ 0 w 290"/>
                  <a:gd name="T11" fmla="*/ 1250 h 1250"/>
                  <a:gd name="T12" fmla="*/ 0 w 290"/>
                  <a:gd name="T13" fmla="*/ 2 h 1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250">
                    <a:moveTo>
                      <a:pt x="0" y="2"/>
                    </a:moveTo>
                    <a:cubicBezTo>
                      <a:pt x="0" y="2"/>
                      <a:pt x="120" y="2"/>
                      <a:pt x="240" y="2"/>
                    </a:cubicBezTo>
                    <a:cubicBezTo>
                      <a:pt x="262" y="0"/>
                      <a:pt x="290" y="12"/>
                      <a:pt x="288" y="50"/>
                    </a:cubicBezTo>
                    <a:cubicBezTo>
                      <a:pt x="288" y="626"/>
                      <a:pt x="288" y="1202"/>
                      <a:pt x="288" y="1202"/>
                    </a:cubicBezTo>
                    <a:cubicBezTo>
                      <a:pt x="288" y="1232"/>
                      <a:pt x="274" y="1250"/>
                      <a:pt x="240" y="1250"/>
                    </a:cubicBezTo>
                    <a:cubicBezTo>
                      <a:pt x="120" y="1250"/>
                      <a:pt x="0" y="1250"/>
                      <a:pt x="0" y="1250"/>
                    </a:cubicBez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476F6E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91" name="Rectangle 43"/>
              <p:cNvSpPr>
                <a:spLocks noChangeArrowheads="1"/>
              </p:cNvSpPr>
              <p:nvPr/>
            </p:nvSpPr>
            <p:spPr bwMode="auto">
              <a:xfrm rot="16200000" flipV="1">
                <a:off x="2852" y="3387"/>
                <a:ext cx="0" cy="1763"/>
              </a:xfrm>
              <a:prstGeom prst="rect">
                <a:avLst/>
              </a:prstGeom>
              <a:blipFill dpi="0" rotWithShape="0">
                <a:blip r:embed="rId13"/>
                <a:srcRect/>
                <a:tile tx="0" ty="0" sx="100000" sy="100000" flip="none" algn="tl"/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</p:grpSp>
      <p:grpSp>
        <p:nvGrpSpPr>
          <p:cNvPr id="2092" name="Group 44"/>
          <p:cNvGrpSpPr>
            <a:grpSpLocks/>
          </p:cNvGrpSpPr>
          <p:nvPr/>
        </p:nvGrpSpPr>
        <p:grpSpPr bwMode="auto">
          <a:xfrm>
            <a:off x="0" y="1"/>
            <a:ext cx="12084051" cy="155575"/>
            <a:chOff x="0" y="0"/>
            <a:chExt cx="5709" cy="98"/>
          </a:xfrm>
        </p:grpSpPr>
        <p:pic>
          <p:nvPicPr>
            <p:cNvPr id="2093" name="Picture 45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5709" cy="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094" name="Rectangle 46"/>
            <p:cNvSpPr>
              <a:spLocks noChangeArrowheads="1"/>
            </p:cNvSpPr>
            <p:nvPr/>
          </p:nvSpPr>
          <p:spPr bwMode="auto">
            <a:xfrm>
              <a:off x="0" y="72"/>
              <a:ext cx="5709" cy="0"/>
            </a:xfrm>
            <a:prstGeom prst="rect">
              <a:avLst/>
            </a:prstGeom>
            <a:blipFill dpi="0" rotWithShape="0">
              <a:blip r:embed="rId13"/>
              <a:srcRect/>
              <a:tile tx="0" ty="0" sx="100000" sy="100000" flip="none" algn="tl"/>
            </a:blip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095" name="Rectangle 47"/>
            <p:cNvSpPr>
              <a:spLocks noChangeArrowheads="1"/>
            </p:cNvSpPr>
            <p:nvPr/>
          </p:nvSpPr>
          <p:spPr bwMode="auto">
            <a:xfrm>
              <a:off x="0" y="99"/>
              <a:ext cx="5709" cy="0"/>
            </a:xfrm>
            <a:prstGeom prst="rect">
              <a:avLst/>
            </a:prstGeom>
            <a:solidFill>
              <a:srgbClr val="476F6E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2096" name="Rectangle 48"/>
          <p:cNvSpPr>
            <a:spLocks noGrp="1" noChangeArrowheads="1"/>
          </p:cNvSpPr>
          <p:nvPr>
            <p:ph type="title"/>
          </p:nvPr>
        </p:nvSpPr>
        <p:spPr bwMode="auto">
          <a:xfrm>
            <a:off x="914401" y="444500"/>
            <a:ext cx="10251017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del texto de título</a:t>
            </a:r>
          </a:p>
        </p:txBody>
      </p:sp>
      <p:sp>
        <p:nvSpPr>
          <p:cNvPr id="2097" name="Rectangle 49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1" y="1981201"/>
            <a:ext cx="10251017" cy="457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s-AR"/>
              <a:t>Pulse para editar el formato de esquema del texto</a:t>
            </a:r>
          </a:p>
          <a:p>
            <a:pPr lvl="1"/>
            <a:r>
              <a:rPr lang="en-GB" altLang="es-AR"/>
              <a:t>Segundo nivel del esquema</a:t>
            </a:r>
          </a:p>
          <a:p>
            <a:pPr lvl="2"/>
            <a:r>
              <a:rPr lang="en-GB" altLang="es-AR"/>
              <a:t>Tercer nivel del esquema</a:t>
            </a:r>
          </a:p>
          <a:p>
            <a:pPr lvl="3"/>
            <a:r>
              <a:rPr lang="en-GB" altLang="es-AR"/>
              <a:t>Cuarto nivel del esquema</a:t>
            </a:r>
          </a:p>
          <a:p>
            <a:pPr lvl="4"/>
            <a:r>
              <a:rPr lang="en-GB" altLang="es-AR"/>
              <a:t>Quinto nivel del esquema</a:t>
            </a:r>
          </a:p>
          <a:p>
            <a:pPr lvl="4"/>
            <a:r>
              <a:rPr lang="en-GB" altLang="es-AR"/>
              <a:t>Sexto nivel del esquema</a:t>
            </a:r>
          </a:p>
          <a:p>
            <a:pPr lvl="4"/>
            <a:r>
              <a:rPr lang="en-GB" altLang="es-AR"/>
              <a:t>Séptimo nivel del esquema</a:t>
            </a:r>
          </a:p>
        </p:txBody>
      </p:sp>
      <p:sp>
        <p:nvSpPr>
          <p:cNvPr id="2098" name="Rectangle 50"/>
          <p:cNvSpPr>
            <a:spLocks noGrp="1" noChangeArrowheads="1"/>
          </p:cNvSpPr>
          <p:nvPr>
            <p:ph type="dt"/>
          </p:nvPr>
        </p:nvSpPr>
        <p:spPr bwMode="auto">
          <a:xfrm>
            <a:off x="9144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AR" altLang="es-AR"/>
              <a:t>@2018</a:t>
            </a:r>
          </a:p>
        </p:txBody>
      </p:sp>
      <p:sp>
        <p:nvSpPr>
          <p:cNvPr id="2099" name="Rectangle 51"/>
          <p:cNvSpPr>
            <a:spLocks noGrp="1" noChangeArrowheads="1"/>
          </p:cNvSpPr>
          <p:nvPr>
            <p:ph type="ftr"/>
          </p:nvPr>
        </p:nvSpPr>
        <p:spPr bwMode="auto">
          <a:xfrm>
            <a:off x="4165601" y="6283326"/>
            <a:ext cx="37486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s-ES" altLang="es-AR"/>
              <a:t>Info2-UTN-FRBA-M. Giura</a:t>
            </a:r>
          </a:p>
        </p:txBody>
      </p:sp>
      <p:sp>
        <p:nvSpPr>
          <p:cNvPr id="2100" name="Rectangle 52"/>
          <p:cNvSpPr>
            <a:spLocks noGrp="1" noChangeArrowheads="1"/>
          </p:cNvSpPr>
          <p:nvPr>
            <p:ph type="sldNum"/>
          </p:nvPr>
        </p:nvSpPr>
        <p:spPr bwMode="auto">
          <a:xfrm>
            <a:off x="8737601" y="6283326"/>
            <a:ext cx="2427817" cy="37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449263" algn="l"/>
                <a:tab pos="898525" algn="l"/>
                <a:tab pos="1347788" algn="l"/>
                <a:tab pos="1797050" algn="l"/>
              </a:tabLst>
              <a:defRPr sz="1400">
                <a:solidFill>
                  <a:srgbClr val="99CCC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fld id="{7ACF78F5-D92B-41FC-9E5B-FD709B711B9B}" type="slidenum">
              <a:rPr lang="es-ES" altLang="es-AR"/>
              <a:pPr/>
              <a:t>‹Nº›</a:t>
            </a:fld>
            <a:endParaRPr lang="es-ES" altLang="es-AR"/>
          </a:p>
        </p:txBody>
      </p:sp>
    </p:spTree>
    <p:extLst>
      <p:ext uri="{BB962C8B-B14F-4D97-AF65-F5344CB8AC3E}">
        <p14:creationId xmlns:p14="http://schemas.microsoft.com/office/powerpoint/2010/main" val="3655450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8" r:id="rId1"/>
    <p:sldLayoutId id="2147483819" r:id="rId2"/>
    <p:sldLayoutId id="2147483820" r:id="rId3"/>
    <p:sldLayoutId id="2147483821" r:id="rId4"/>
    <p:sldLayoutId id="2147483822" r:id="rId5"/>
    <p:sldLayoutId id="2147483823" r:id="rId6"/>
    <p:sldLayoutId id="2147483824" r:id="rId7"/>
    <p:sldLayoutId id="2147483825" r:id="rId8"/>
    <p:sldLayoutId id="2147483826" r:id="rId9"/>
    <p:sldLayoutId id="2147483827" r:id="rId10"/>
    <p:sldLayoutId id="2147483828" r:id="rId11"/>
  </p:sldLayoutIdLst>
  <p:hf hdr="0"/>
  <p:txStyles>
    <p:titleStyle>
      <a:lvl1pPr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 kern="1200">
          <a:solidFill>
            <a:srgbClr val="FFC545"/>
          </a:solidFill>
          <a:latin typeface="+mj-lt"/>
          <a:ea typeface="+mj-ea"/>
          <a:cs typeface="+mj-cs"/>
        </a:defRPr>
      </a:lvl1pPr>
      <a:lvl2pPr marL="742950" indent="-28575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2pPr>
      <a:lvl3pPr marL="1143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3pPr>
      <a:lvl4pPr marL="1600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4pPr>
      <a:lvl5pPr marL="20574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5pPr>
      <a:lvl6pPr marL="25146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6pPr>
      <a:lvl7pPr marL="29718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7pPr>
      <a:lvl8pPr marL="34290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8pPr>
      <a:lvl9pPr marL="3886200" indent="-228600" algn="ctr" defTabSz="449263" rtl="0" eaLnBrk="1" fontAlgn="base" hangingPunct="1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4400">
          <a:solidFill>
            <a:srgbClr val="FFC545"/>
          </a:solidFill>
          <a:latin typeface="Impact" panose="020B0806030902050204" pitchFamily="34" charset="0"/>
          <a:ea typeface="DejaVu Sans" charset="0"/>
          <a:cs typeface="DejaVu Sans" charset="0"/>
        </a:defRPr>
      </a:lvl9pPr>
    </p:titleStyle>
    <p:bodyStyle>
      <a:lvl1pPr marL="342900" indent="-342900" algn="l" defTabSz="449263" rtl="0" eaLnBrk="1" fontAlgn="base" hangingPunct="1">
        <a:spcBef>
          <a:spcPts val="8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kern="1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49263" rtl="0" eaLnBrk="1" fontAlgn="base" hangingPunct="1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 kern="1200">
          <a:solidFill>
            <a:srgbClr val="000000"/>
          </a:solidFill>
          <a:latin typeface="+mn-lt"/>
          <a:ea typeface="+mn-ea"/>
          <a:cs typeface="+mn-cs"/>
        </a:defRPr>
      </a:lvl2pPr>
      <a:lvl3pPr marL="1143000" indent="-228600" algn="l" defTabSz="449263" rtl="0" eaLnBrk="1" fontAlgn="base" hangingPunct="1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 kern="1200">
          <a:solidFill>
            <a:srgbClr val="000000"/>
          </a:solidFill>
          <a:latin typeface="+mn-lt"/>
          <a:ea typeface="+mn-ea"/>
          <a:cs typeface="+mn-cs"/>
        </a:defRPr>
      </a:lvl3pPr>
      <a:lvl4pPr marL="16002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4pPr>
      <a:lvl5pPr marL="2057400" indent="-228600" algn="l" defTabSz="449263" rtl="0" eaLnBrk="1" fontAlgn="base" hangingPunct="1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 kern="1200">
          <a:solidFill>
            <a:srgbClr val="000000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8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4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51.jpeg"/><Relationship Id="rId5" Type="http://schemas.openxmlformats.org/officeDocument/2006/relationships/image" Target="../media/image50.png"/><Relationship Id="rId4" Type="http://schemas.openxmlformats.org/officeDocument/2006/relationships/image" Target="../media/image49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13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3" Type="http://schemas.openxmlformats.org/officeDocument/2006/relationships/image" Target="../media/image12.jpeg"/><Relationship Id="rId7" Type="http://schemas.openxmlformats.org/officeDocument/2006/relationships/image" Target="../media/image16.jpe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3.xml"/><Relationship Id="rId6" Type="http://schemas.openxmlformats.org/officeDocument/2006/relationships/image" Target="../media/image15.gif"/><Relationship Id="rId11" Type="http://schemas.openxmlformats.org/officeDocument/2006/relationships/image" Target="../media/image20.gif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jpeg"/><Relationship Id="rId9" Type="http://schemas.openxmlformats.org/officeDocument/2006/relationships/image" Target="../media/image1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2.png"/><Relationship Id="rId5" Type="http://schemas.openxmlformats.org/officeDocument/2006/relationships/image" Target="../media/image72.png"/><Relationship Id="rId4" Type="http://schemas.openxmlformats.org/officeDocument/2006/relationships/image" Target="../media/image7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74.png"/><Relationship Id="rId5" Type="http://schemas.openxmlformats.org/officeDocument/2006/relationships/image" Target="../media/image48.gif"/><Relationship Id="rId4" Type="http://schemas.openxmlformats.org/officeDocument/2006/relationships/image" Target="../media/image7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7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81.png"/><Relationship Id="rId5" Type="http://schemas.openxmlformats.org/officeDocument/2006/relationships/image" Target="../media/image61.png"/><Relationship Id="rId4" Type="http://schemas.openxmlformats.org/officeDocument/2006/relationships/image" Target="../media/image80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1.jpeg"/><Relationship Id="rId7" Type="http://schemas.openxmlformats.org/officeDocument/2006/relationships/image" Target="../media/image8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85.png"/><Relationship Id="rId4" Type="http://schemas.openxmlformats.org/officeDocument/2006/relationships/image" Target="../media/image82.png"/><Relationship Id="rId9" Type="http://schemas.openxmlformats.org/officeDocument/2006/relationships/image" Target="../media/image8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15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6.png"/><Relationship Id="rId7" Type="http://schemas.openxmlformats.org/officeDocument/2006/relationships/image" Target="../media/image71.jpe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83.png"/><Relationship Id="rId11" Type="http://schemas.openxmlformats.org/officeDocument/2006/relationships/image" Target="../media/image84.png"/><Relationship Id="rId5" Type="http://schemas.openxmlformats.org/officeDocument/2006/relationships/image" Target="../media/image63.png"/><Relationship Id="rId10" Type="http://schemas.openxmlformats.org/officeDocument/2006/relationships/image" Target="../media/image85.png"/><Relationship Id="rId4" Type="http://schemas.openxmlformats.org/officeDocument/2006/relationships/image" Target="../media/image64.png"/><Relationship Id="rId9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90.png"/><Relationship Id="rId5" Type="http://schemas.openxmlformats.org/officeDocument/2006/relationships/image" Target="../media/image49.wmf"/><Relationship Id="rId4" Type="http://schemas.openxmlformats.org/officeDocument/2006/relationships/image" Target="../media/image89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88.w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8.xml"/><Relationship Id="rId4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15.gif"/><Relationship Id="rId5" Type="http://schemas.openxmlformats.org/officeDocument/2006/relationships/image" Target="../media/image16.jpe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74.png"/><Relationship Id="rId5" Type="http://schemas.openxmlformats.org/officeDocument/2006/relationships/image" Target="../media/image48.gif"/><Relationship Id="rId4" Type="http://schemas.openxmlformats.org/officeDocument/2006/relationships/image" Target="../media/image71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71.jpeg"/><Relationship Id="rId5" Type="http://schemas.openxmlformats.org/officeDocument/2006/relationships/image" Target="../media/image100.gif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92.png"/><Relationship Id="rId5" Type="http://schemas.openxmlformats.org/officeDocument/2006/relationships/image" Target="../media/image71.jpeg"/><Relationship Id="rId4" Type="http://schemas.openxmlformats.org/officeDocument/2006/relationships/image" Target="../media/image100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74.png"/><Relationship Id="rId5" Type="http://schemas.openxmlformats.org/officeDocument/2006/relationships/image" Target="../media/image48.gif"/><Relationship Id="rId4" Type="http://schemas.openxmlformats.org/officeDocument/2006/relationships/image" Target="../media/image71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8.xml"/><Relationship Id="rId6" Type="http://schemas.openxmlformats.org/officeDocument/2006/relationships/image" Target="../media/image105.jpe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gif"/><Relationship Id="rId1" Type="http://schemas.openxmlformats.org/officeDocument/2006/relationships/slideLayout" Target="../slideLayouts/slideLayout13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6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8.jpe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hyperlink" Target="http://es.wikipedia.org/wiki/Archivo:Seven_segment_02_Pengo.jp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13" Type="http://schemas.openxmlformats.org/officeDocument/2006/relationships/image" Target="../media/image37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4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30.pn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0" Type="http://schemas.openxmlformats.org/officeDocument/2006/relationships/image" Target="../media/image38.jpeg"/><Relationship Id="rId4" Type="http://schemas.openxmlformats.org/officeDocument/2006/relationships/image" Target="../media/image28.png"/><Relationship Id="rId9" Type="http://schemas.openxmlformats.org/officeDocument/2006/relationships/hyperlink" Target="http://es.wikipedia.org/wiki/Archivo:Seven_segment_02_Pengo.jpg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3.xml"/><Relationship Id="rId6" Type="http://schemas.openxmlformats.org/officeDocument/2006/relationships/image" Target="../media/image30.png"/><Relationship Id="rId11" Type="http://schemas.openxmlformats.org/officeDocument/2006/relationships/image" Target="../media/image40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3.xml"/><Relationship Id="rId5" Type="http://schemas.openxmlformats.org/officeDocument/2006/relationships/image" Target="../media/image35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3.xml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>
            <a:extLst>
              <a:ext uri="{FF2B5EF4-FFF2-40B4-BE49-F238E27FC236}">
                <a16:creationId xmlns:a16="http://schemas.microsoft.com/office/drawing/2014/main" id="{619CACD1-C5E8-4CA4-B75A-E258FD84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0336" y="4377853"/>
            <a:ext cx="2522538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Text Box 2">
            <a:extLst>
              <a:ext uri="{FF2B5EF4-FFF2-40B4-BE49-F238E27FC236}">
                <a16:creationId xmlns:a16="http://schemas.microsoft.com/office/drawing/2014/main" id="{49DA2C71-A6F1-4443-81C4-251D4EA0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0054" y="322982"/>
            <a:ext cx="8229600" cy="38324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algn="l" defTabSz="449263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88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Informática II </a:t>
            </a:r>
            <a:r>
              <a:rPr kumimoji="0" lang="es-AR" altLang="es-AR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Cortex</a:t>
            </a:r>
            <a:r>
              <a:rPr kumimoji="0" lang="es-AR" altLang="es-AR" sz="60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M0+ LPC845</a:t>
            </a:r>
            <a:r>
              <a:rPr kumimoji="0" lang="es-AR" altLang="es-AR" sz="9600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l" defTabSz="449263" rtl="0" eaLnBrk="1" fontAlgn="base" latinLnBrk="0" hangingPunct="1">
              <a:lnSpc>
                <a:spcPct val="90000"/>
              </a:lnSpc>
              <a:spcBef>
                <a:spcPts val="67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s-AR" altLang="es-AR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 marL="0" marR="0" lvl="0" indent="0" algn="l" defTabSz="449263" rtl="0" eaLnBrk="1" fontAlgn="base" latinLnBrk="0" hangingPunct="1">
              <a:lnSpc>
                <a:spcPct val="90000"/>
              </a:lnSpc>
              <a:spcBef>
                <a:spcPts val="825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s-AR" altLang="es-AR" sz="4000" b="0" i="0" u="none" strike="noStrike" kern="1200" cap="none" spc="0" normalizeH="0" baseline="0" noProof="0" dirty="0">
              <a:ln>
                <a:noFill/>
              </a:ln>
              <a:solidFill>
                <a:srgbClr val="FF66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8197" name="Text Box 4">
            <a:extLst>
              <a:ext uri="{FF2B5EF4-FFF2-40B4-BE49-F238E27FC236}">
                <a16:creationId xmlns:a16="http://schemas.microsoft.com/office/drawing/2014/main" id="{1E5018BF-6AE5-4874-8418-930CDB36F9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76" y="3240657"/>
            <a:ext cx="12040287" cy="935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 anchor="ctr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s-AR" altLang="es-AR" sz="5400" b="1" i="1" dirty="0">
                <a:solidFill>
                  <a:srgbClr val="0070C0"/>
                </a:solidFill>
              </a:rPr>
              <a:t>Visualizadores: </a:t>
            </a:r>
            <a:r>
              <a:rPr lang="es-AR" altLang="es-AR" sz="5400" b="1" i="1" dirty="0" err="1">
                <a:solidFill>
                  <a:srgbClr val="0070C0"/>
                </a:solidFill>
              </a:rPr>
              <a:t>Display</a:t>
            </a:r>
            <a:r>
              <a:rPr lang="es-AR" altLang="es-AR" sz="5400" b="1" i="1" dirty="0">
                <a:solidFill>
                  <a:srgbClr val="0070C0"/>
                </a:solidFill>
              </a:rPr>
              <a:t> 7segmentos</a:t>
            </a:r>
          </a:p>
        </p:txBody>
      </p:sp>
      <p:sp>
        <p:nvSpPr>
          <p:cNvPr id="8198" name="Text Box 5">
            <a:extLst>
              <a:ext uri="{FF2B5EF4-FFF2-40B4-BE49-F238E27FC236}">
                <a16:creationId xmlns:a16="http://schemas.microsoft.com/office/drawing/2014/main" id="{F1A388D1-0552-4A8D-8C08-5C353466B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4464" y="4472014"/>
            <a:ext cx="3024336" cy="1430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lnSpc>
                <a:spcPct val="93000"/>
              </a:lnSpc>
              <a:spcAft>
                <a:spcPts val="1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9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lnSpc>
                <a:spcPct val="93000"/>
              </a:lnSpc>
              <a:spcAft>
                <a:spcPts val="10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5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lnSpc>
                <a:spcPct val="93000"/>
              </a:lnSpc>
              <a:spcAft>
                <a:spcPts val="7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200"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lnSpc>
                <a:spcPct val="93000"/>
              </a:lnSpc>
              <a:spcAft>
                <a:spcPts val="51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lnSpc>
                <a:spcPct val="93000"/>
              </a:lnSpc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63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Realizado con aportes de: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endParaRPr kumimoji="0" lang="es-AR" altLang="es-AR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Marcelo Trujillo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Marcelo Giura</a:t>
            </a: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lang="es-AR" altLang="es-AR" sz="1800" i="1" dirty="0">
                <a:solidFill>
                  <a:srgbClr val="FFFFFF"/>
                </a:solidFill>
                <a:latin typeface="Georgia" panose="02040502050405020303" pitchFamily="18" charset="0"/>
                <a:cs typeface="Arial" panose="020B0604020202020204" pitchFamily="34" charset="0"/>
              </a:rPr>
              <a:t>Ing. Gabriel Mandrut</a:t>
            </a:r>
            <a:endParaRPr kumimoji="0" lang="es-AR" altLang="es-AR" sz="1800" b="0" i="1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0" marR="0" lvl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Pct val="100000"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/>
            </a:pPr>
            <a:r>
              <a:rPr kumimoji="0" lang="es-AR" altLang="es-AR" sz="18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eorgia" panose="02040502050405020303" pitchFamily="18" charset="0"/>
                <a:ea typeface="Microsoft YaHei" panose="020B0503020204020204" pitchFamily="34" charset="-122"/>
                <a:cs typeface="Arial" panose="020B0604020202020204" pitchFamily="34" charset="0"/>
              </a:rPr>
              <a:t>Ing. Gabriel Soccodato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4E676D48-D66B-4116-8349-806D9224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49263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6FD68E4-6B7D-4541-9A42-E83E7EA140F2}" type="slidenum">
              <a:rPr kumimoji="0" lang="es-AR" altLang="es-A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449263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AR" altLang="es-AR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026" name="Picture 2" descr="Erich Styger ar Twitter: “My order from Mouser arrived today :-) : the #NXP  #LPC845-BRK boards: ARM Cortex-M0+ for less than $6 in a breadboard  friendly format! Cannot wait to try it">
            <a:extLst>
              <a:ext uri="{FF2B5EF4-FFF2-40B4-BE49-F238E27FC236}">
                <a16:creationId xmlns:a16="http://schemas.microsoft.com/office/drawing/2014/main" id="{50C45A71-BDF3-4ED8-AC7A-14B5F20DF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6512" y="5109778"/>
            <a:ext cx="2522538" cy="1584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BCC9FB66-E158-42B3-B3E5-F82138028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04513" y="4527733"/>
            <a:ext cx="876066" cy="746825"/>
          </a:xfrm>
          <a:prstGeom prst="rect">
            <a:avLst/>
          </a:prstGeom>
        </p:spPr>
      </p:pic>
      <p:pic>
        <p:nvPicPr>
          <p:cNvPr id="13" name="Imagen 12" descr="Logotipo&#10;&#10;Descripción generada automáticamente">
            <a:extLst>
              <a:ext uri="{FF2B5EF4-FFF2-40B4-BE49-F238E27FC236}">
                <a16:creationId xmlns:a16="http://schemas.microsoft.com/office/drawing/2014/main" id="{643E7200-01DD-415A-950A-86012C1E3E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344" y="413950"/>
            <a:ext cx="2669827" cy="2285811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52384" y="1772816"/>
            <a:ext cx="2009775" cy="278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7" descr="Drawing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475433" y="531391"/>
            <a:ext cx="5929312" cy="5481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32"/>
          <p:cNvGrpSpPr>
            <a:grpSpLocks/>
          </p:cNvGrpSpPr>
          <p:nvPr/>
        </p:nvGrpSpPr>
        <p:grpSpPr bwMode="auto">
          <a:xfrm>
            <a:off x="10114359" y="2061742"/>
            <a:ext cx="1050925" cy="2201863"/>
            <a:chOff x="4431" y="1298"/>
            <a:chExt cx="662" cy="1387"/>
          </a:xfrm>
        </p:grpSpPr>
        <p:grpSp>
          <p:nvGrpSpPr>
            <p:cNvPr id="3" name="Group 15"/>
            <p:cNvGrpSpPr>
              <a:grpSpLocks/>
            </p:cNvGrpSpPr>
            <p:nvPr/>
          </p:nvGrpSpPr>
          <p:grpSpPr bwMode="auto">
            <a:xfrm>
              <a:off x="4435" y="1298"/>
              <a:ext cx="498" cy="230"/>
              <a:chOff x="4435" y="1298"/>
              <a:chExt cx="498" cy="230"/>
            </a:xfrm>
          </p:grpSpPr>
          <p:sp>
            <p:nvSpPr>
              <p:cNvPr id="6201" name="Freeform 14"/>
              <p:cNvSpPr>
                <a:spLocks/>
              </p:cNvSpPr>
              <p:nvPr/>
            </p:nvSpPr>
            <p:spPr bwMode="auto">
              <a:xfrm>
                <a:off x="4435" y="1298"/>
                <a:ext cx="498" cy="230"/>
              </a:xfrm>
              <a:custGeom>
                <a:avLst/>
                <a:gdLst>
                  <a:gd name="T0" fmla="*/ 67 w 381"/>
                  <a:gd name="T1" fmla="*/ 0 h 97"/>
                  <a:gd name="T2" fmla="*/ 1047 w 381"/>
                  <a:gd name="T3" fmla="*/ 0 h 97"/>
                  <a:gd name="T4" fmla="*/ 1112 w 381"/>
                  <a:gd name="T5" fmla="*/ 505 h 97"/>
                  <a:gd name="T6" fmla="*/ 1112 w 381"/>
                  <a:gd name="T7" fmla="*/ 2186 h 97"/>
                  <a:gd name="T8" fmla="*/ 1025 w 381"/>
                  <a:gd name="T9" fmla="*/ 3064 h 97"/>
                  <a:gd name="T10" fmla="*/ 111 w 381"/>
                  <a:gd name="T11" fmla="*/ 3064 h 97"/>
                  <a:gd name="T12" fmla="*/ 0 w 381"/>
                  <a:gd name="T13" fmla="*/ 2400 h 97"/>
                  <a:gd name="T14" fmla="*/ 0 w 381"/>
                  <a:gd name="T15" fmla="*/ 669 h 97"/>
                  <a:gd name="T16" fmla="*/ 67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9933">
                      <a:alpha val="24001"/>
                    </a:srgb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202" name="Freeform 13"/>
              <p:cNvSpPr>
                <a:spLocks/>
              </p:cNvSpPr>
              <p:nvPr/>
            </p:nvSpPr>
            <p:spPr bwMode="auto">
              <a:xfrm>
                <a:off x="4494" y="1367"/>
                <a:ext cx="381" cy="97"/>
              </a:xfrm>
              <a:custGeom>
                <a:avLst/>
                <a:gdLst>
                  <a:gd name="T0" fmla="*/ 23 w 381"/>
                  <a:gd name="T1" fmla="*/ 0 h 97"/>
                  <a:gd name="T2" fmla="*/ 359 w 381"/>
                  <a:gd name="T3" fmla="*/ 0 h 97"/>
                  <a:gd name="T4" fmla="*/ 381 w 381"/>
                  <a:gd name="T5" fmla="*/ 16 h 97"/>
                  <a:gd name="T6" fmla="*/ 381 w 381"/>
                  <a:gd name="T7" fmla="*/ 69 h 97"/>
                  <a:gd name="T8" fmla="*/ 351 w 381"/>
                  <a:gd name="T9" fmla="*/ 97 h 97"/>
                  <a:gd name="T10" fmla="*/ 38 w 381"/>
                  <a:gd name="T11" fmla="*/ 97 h 97"/>
                  <a:gd name="T12" fmla="*/ 0 w 381"/>
                  <a:gd name="T13" fmla="*/ 76 h 97"/>
                  <a:gd name="T14" fmla="*/ 0 w 381"/>
                  <a:gd name="T15" fmla="*/ 21 h 97"/>
                  <a:gd name="T16" fmla="*/ 23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4" name="Group 19"/>
            <p:cNvGrpSpPr>
              <a:grpSpLocks/>
            </p:cNvGrpSpPr>
            <p:nvPr/>
          </p:nvGrpSpPr>
          <p:grpSpPr bwMode="auto">
            <a:xfrm rot="5400000">
              <a:off x="4727" y="2163"/>
              <a:ext cx="498" cy="230"/>
              <a:chOff x="4435" y="1298"/>
              <a:chExt cx="498" cy="230"/>
            </a:xfrm>
          </p:grpSpPr>
          <p:sp>
            <p:nvSpPr>
              <p:cNvPr id="6199" name="Freeform 20"/>
              <p:cNvSpPr>
                <a:spLocks/>
              </p:cNvSpPr>
              <p:nvPr/>
            </p:nvSpPr>
            <p:spPr bwMode="auto">
              <a:xfrm>
                <a:off x="4435" y="1298"/>
                <a:ext cx="498" cy="230"/>
              </a:xfrm>
              <a:custGeom>
                <a:avLst/>
                <a:gdLst>
                  <a:gd name="T0" fmla="*/ 67 w 381"/>
                  <a:gd name="T1" fmla="*/ 0 h 97"/>
                  <a:gd name="T2" fmla="*/ 1047 w 381"/>
                  <a:gd name="T3" fmla="*/ 0 h 97"/>
                  <a:gd name="T4" fmla="*/ 1112 w 381"/>
                  <a:gd name="T5" fmla="*/ 505 h 97"/>
                  <a:gd name="T6" fmla="*/ 1112 w 381"/>
                  <a:gd name="T7" fmla="*/ 2186 h 97"/>
                  <a:gd name="T8" fmla="*/ 1025 w 381"/>
                  <a:gd name="T9" fmla="*/ 3064 h 97"/>
                  <a:gd name="T10" fmla="*/ 111 w 381"/>
                  <a:gd name="T11" fmla="*/ 3064 h 97"/>
                  <a:gd name="T12" fmla="*/ 0 w 381"/>
                  <a:gd name="T13" fmla="*/ 2400 h 97"/>
                  <a:gd name="T14" fmla="*/ 0 w 381"/>
                  <a:gd name="T15" fmla="*/ 669 h 97"/>
                  <a:gd name="T16" fmla="*/ 67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9933">
                      <a:alpha val="24001"/>
                    </a:srgb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200" name="Freeform 21"/>
              <p:cNvSpPr>
                <a:spLocks/>
              </p:cNvSpPr>
              <p:nvPr/>
            </p:nvSpPr>
            <p:spPr bwMode="auto">
              <a:xfrm>
                <a:off x="4494" y="1367"/>
                <a:ext cx="381" cy="97"/>
              </a:xfrm>
              <a:custGeom>
                <a:avLst/>
                <a:gdLst>
                  <a:gd name="T0" fmla="*/ 23 w 381"/>
                  <a:gd name="T1" fmla="*/ 0 h 97"/>
                  <a:gd name="T2" fmla="*/ 359 w 381"/>
                  <a:gd name="T3" fmla="*/ 0 h 97"/>
                  <a:gd name="T4" fmla="*/ 381 w 381"/>
                  <a:gd name="T5" fmla="*/ 16 h 97"/>
                  <a:gd name="T6" fmla="*/ 381 w 381"/>
                  <a:gd name="T7" fmla="*/ 69 h 97"/>
                  <a:gd name="T8" fmla="*/ 351 w 381"/>
                  <a:gd name="T9" fmla="*/ 97 h 97"/>
                  <a:gd name="T10" fmla="*/ 38 w 381"/>
                  <a:gd name="T11" fmla="*/ 97 h 97"/>
                  <a:gd name="T12" fmla="*/ 0 w 381"/>
                  <a:gd name="T13" fmla="*/ 76 h 97"/>
                  <a:gd name="T14" fmla="*/ 0 w 381"/>
                  <a:gd name="T15" fmla="*/ 21 h 97"/>
                  <a:gd name="T16" fmla="*/ 23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5" name="Group 22"/>
            <p:cNvGrpSpPr>
              <a:grpSpLocks/>
            </p:cNvGrpSpPr>
            <p:nvPr/>
          </p:nvGrpSpPr>
          <p:grpSpPr bwMode="auto">
            <a:xfrm>
              <a:off x="4438" y="1877"/>
              <a:ext cx="498" cy="230"/>
              <a:chOff x="4435" y="1298"/>
              <a:chExt cx="498" cy="230"/>
            </a:xfrm>
          </p:grpSpPr>
          <p:sp>
            <p:nvSpPr>
              <p:cNvPr id="6197" name="Freeform 23"/>
              <p:cNvSpPr>
                <a:spLocks/>
              </p:cNvSpPr>
              <p:nvPr/>
            </p:nvSpPr>
            <p:spPr bwMode="auto">
              <a:xfrm>
                <a:off x="4435" y="1298"/>
                <a:ext cx="498" cy="230"/>
              </a:xfrm>
              <a:custGeom>
                <a:avLst/>
                <a:gdLst>
                  <a:gd name="T0" fmla="*/ 67 w 381"/>
                  <a:gd name="T1" fmla="*/ 0 h 97"/>
                  <a:gd name="T2" fmla="*/ 1047 w 381"/>
                  <a:gd name="T3" fmla="*/ 0 h 97"/>
                  <a:gd name="T4" fmla="*/ 1112 w 381"/>
                  <a:gd name="T5" fmla="*/ 505 h 97"/>
                  <a:gd name="T6" fmla="*/ 1112 w 381"/>
                  <a:gd name="T7" fmla="*/ 2186 h 97"/>
                  <a:gd name="T8" fmla="*/ 1025 w 381"/>
                  <a:gd name="T9" fmla="*/ 3064 h 97"/>
                  <a:gd name="T10" fmla="*/ 111 w 381"/>
                  <a:gd name="T11" fmla="*/ 3064 h 97"/>
                  <a:gd name="T12" fmla="*/ 0 w 381"/>
                  <a:gd name="T13" fmla="*/ 2400 h 97"/>
                  <a:gd name="T14" fmla="*/ 0 w 381"/>
                  <a:gd name="T15" fmla="*/ 669 h 97"/>
                  <a:gd name="T16" fmla="*/ 67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9933">
                      <a:alpha val="24001"/>
                    </a:srgb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98" name="Freeform 24"/>
              <p:cNvSpPr>
                <a:spLocks/>
              </p:cNvSpPr>
              <p:nvPr/>
            </p:nvSpPr>
            <p:spPr bwMode="auto">
              <a:xfrm>
                <a:off x="4494" y="1367"/>
                <a:ext cx="381" cy="97"/>
              </a:xfrm>
              <a:custGeom>
                <a:avLst/>
                <a:gdLst>
                  <a:gd name="T0" fmla="*/ 23 w 381"/>
                  <a:gd name="T1" fmla="*/ 0 h 97"/>
                  <a:gd name="T2" fmla="*/ 359 w 381"/>
                  <a:gd name="T3" fmla="*/ 0 h 97"/>
                  <a:gd name="T4" fmla="*/ 381 w 381"/>
                  <a:gd name="T5" fmla="*/ 16 h 97"/>
                  <a:gd name="T6" fmla="*/ 381 w 381"/>
                  <a:gd name="T7" fmla="*/ 69 h 97"/>
                  <a:gd name="T8" fmla="*/ 351 w 381"/>
                  <a:gd name="T9" fmla="*/ 97 h 97"/>
                  <a:gd name="T10" fmla="*/ 38 w 381"/>
                  <a:gd name="T11" fmla="*/ 97 h 97"/>
                  <a:gd name="T12" fmla="*/ 0 w 381"/>
                  <a:gd name="T13" fmla="*/ 76 h 97"/>
                  <a:gd name="T14" fmla="*/ 0 w 381"/>
                  <a:gd name="T15" fmla="*/ 21 h 97"/>
                  <a:gd name="T16" fmla="*/ 23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6" name="Group 25"/>
            <p:cNvGrpSpPr>
              <a:grpSpLocks/>
            </p:cNvGrpSpPr>
            <p:nvPr/>
          </p:nvGrpSpPr>
          <p:grpSpPr bwMode="auto">
            <a:xfrm>
              <a:off x="4431" y="2455"/>
              <a:ext cx="498" cy="230"/>
              <a:chOff x="4435" y="1298"/>
              <a:chExt cx="498" cy="230"/>
            </a:xfrm>
          </p:grpSpPr>
          <p:sp>
            <p:nvSpPr>
              <p:cNvPr id="6195" name="Freeform 26"/>
              <p:cNvSpPr>
                <a:spLocks/>
              </p:cNvSpPr>
              <p:nvPr/>
            </p:nvSpPr>
            <p:spPr bwMode="auto">
              <a:xfrm>
                <a:off x="4435" y="1298"/>
                <a:ext cx="498" cy="230"/>
              </a:xfrm>
              <a:custGeom>
                <a:avLst/>
                <a:gdLst>
                  <a:gd name="T0" fmla="*/ 67 w 381"/>
                  <a:gd name="T1" fmla="*/ 0 h 97"/>
                  <a:gd name="T2" fmla="*/ 1047 w 381"/>
                  <a:gd name="T3" fmla="*/ 0 h 97"/>
                  <a:gd name="T4" fmla="*/ 1112 w 381"/>
                  <a:gd name="T5" fmla="*/ 505 h 97"/>
                  <a:gd name="T6" fmla="*/ 1112 w 381"/>
                  <a:gd name="T7" fmla="*/ 2186 h 97"/>
                  <a:gd name="T8" fmla="*/ 1025 w 381"/>
                  <a:gd name="T9" fmla="*/ 3064 h 97"/>
                  <a:gd name="T10" fmla="*/ 111 w 381"/>
                  <a:gd name="T11" fmla="*/ 3064 h 97"/>
                  <a:gd name="T12" fmla="*/ 0 w 381"/>
                  <a:gd name="T13" fmla="*/ 2400 h 97"/>
                  <a:gd name="T14" fmla="*/ 0 w 381"/>
                  <a:gd name="T15" fmla="*/ 669 h 97"/>
                  <a:gd name="T16" fmla="*/ 67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9933">
                      <a:alpha val="24001"/>
                    </a:srgb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96" name="Freeform 27"/>
              <p:cNvSpPr>
                <a:spLocks/>
              </p:cNvSpPr>
              <p:nvPr/>
            </p:nvSpPr>
            <p:spPr bwMode="auto">
              <a:xfrm>
                <a:off x="4494" y="1367"/>
                <a:ext cx="381" cy="97"/>
              </a:xfrm>
              <a:custGeom>
                <a:avLst/>
                <a:gdLst>
                  <a:gd name="T0" fmla="*/ 23 w 381"/>
                  <a:gd name="T1" fmla="*/ 0 h 97"/>
                  <a:gd name="T2" fmla="*/ 359 w 381"/>
                  <a:gd name="T3" fmla="*/ 0 h 97"/>
                  <a:gd name="T4" fmla="*/ 381 w 381"/>
                  <a:gd name="T5" fmla="*/ 16 h 97"/>
                  <a:gd name="T6" fmla="*/ 381 w 381"/>
                  <a:gd name="T7" fmla="*/ 69 h 97"/>
                  <a:gd name="T8" fmla="*/ 351 w 381"/>
                  <a:gd name="T9" fmla="*/ 97 h 97"/>
                  <a:gd name="T10" fmla="*/ 38 w 381"/>
                  <a:gd name="T11" fmla="*/ 97 h 97"/>
                  <a:gd name="T12" fmla="*/ 0 w 381"/>
                  <a:gd name="T13" fmla="*/ 76 h 97"/>
                  <a:gd name="T14" fmla="*/ 0 w 381"/>
                  <a:gd name="T15" fmla="*/ 21 h 97"/>
                  <a:gd name="T16" fmla="*/ 23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  <p:grpSp>
          <p:nvGrpSpPr>
            <p:cNvPr id="7" name="Group 28"/>
            <p:cNvGrpSpPr>
              <a:grpSpLocks/>
            </p:cNvGrpSpPr>
            <p:nvPr/>
          </p:nvGrpSpPr>
          <p:grpSpPr bwMode="auto">
            <a:xfrm rot="5400000">
              <a:off x="4729" y="1589"/>
              <a:ext cx="498" cy="230"/>
              <a:chOff x="4435" y="1298"/>
              <a:chExt cx="498" cy="230"/>
            </a:xfrm>
          </p:grpSpPr>
          <p:sp>
            <p:nvSpPr>
              <p:cNvPr id="6193" name="Freeform 29"/>
              <p:cNvSpPr>
                <a:spLocks/>
              </p:cNvSpPr>
              <p:nvPr/>
            </p:nvSpPr>
            <p:spPr bwMode="auto">
              <a:xfrm>
                <a:off x="4435" y="1298"/>
                <a:ext cx="498" cy="230"/>
              </a:xfrm>
              <a:custGeom>
                <a:avLst/>
                <a:gdLst>
                  <a:gd name="T0" fmla="*/ 67 w 381"/>
                  <a:gd name="T1" fmla="*/ 0 h 97"/>
                  <a:gd name="T2" fmla="*/ 1047 w 381"/>
                  <a:gd name="T3" fmla="*/ 0 h 97"/>
                  <a:gd name="T4" fmla="*/ 1112 w 381"/>
                  <a:gd name="T5" fmla="*/ 505 h 97"/>
                  <a:gd name="T6" fmla="*/ 1112 w 381"/>
                  <a:gd name="T7" fmla="*/ 2186 h 97"/>
                  <a:gd name="T8" fmla="*/ 1025 w 381"/>
                  <a:gd name="T9" fmla="*/ 3064 h 97"/>
                  <a:gd name="T10" fmla="*/ 111 w 381"/>
                  <a:gd name="T11" fmla="*/ 3064 h 97"/>
                  <a:gd name="T12" fmla="*/ 0 w 381"/>
                  <a:gd name="T13" fmla="*/ 2400 h 97"/>
                  <a:gd name="T14" fmla="*/ 0 w 381"/>
                  <a:gd name="T15" fmla="*/ 669 h 97"/>
                  <a:gd name="T16" fmla="*/ 67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6600"/>
                  </a:gs>
                  <a:gs pos="100000">
                    <a:srgbClr val="FF9933">
                      <a:alpha val="24001"/>
                    </a:srgbClr>
                  </a:gs>
                </a:gsLst>
                <a:path path="rect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94" name="Freeform 30"/>
              <p:cNvSpPr>
                <a:spLocks/>
              </p:cNvSpPr>
              <p:nvPr/>
            </p:nvSpPr>
            <p:spPr bwMode="auto">
              <a:xfrm>
                <a:off x="4494" y="1367"/>
                <a:ext cx="381" cy="97"/>
              </a:xfrm>
              <a:custGeom>
                <a:avLst/>
                <a:gdLst>
                  <a:gd name="T0" fmla="*/ 23 w 381"/>
                  <a:gd name="T1" fmla="*/ 0 h 97"/>
                  <a:gd name="T2" fmla="*/ 359 w 381"/>
                  <a:gd name="T3" fmla="*/ 0 h 97"/>
                  <a:gd name="T4" fmla="*/ 381 w 381"/>
                  <a:gd name="T5" fmla="*/ 16 h 97"/>
                  <a:gd name="T6" fmla="*/ 381 w 381"/>
                  <a:gd name="T7" fmla="*/ 69 h 97"/>
                  <a:gd name="T8" fmla="*/ 351 w 381"/>
                  <a:gd name="T9" fmla="*/ 97 h 97"/>
                  <a:gd name="T10" fmla="*/ 38 w 381"/>
                  <a:gd name="T11" fmla="*/ 97 h 97"/>
                  <a:gd name="T12" fmla="*/ 0 w 381"/>
                  <a:gd name="T13" fmla="*/ 76 h 97"/>
                  <a:gd name="T14" fmla="*/ 0 w 381"/>
                  <a:gd name="T15" fmla="*/ 21 h 97"/>
                  <a:gd name="T16" fmla="*/ 23 w 381"/>
                  <a:gd name="T17" fmla="*/ 0 h 97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381"/>
                  <a:gd name="T28" fmla="*/ 0 h 97"/>
                  <a:gd name="T29" fmla="*/ 381 w 381"/>
                  <a:gd name="T30" fmla="*/ 97 h 97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381" h="97">
                    <a:moveTo>
                      <a:pt x="23" y="0"/>
                    </a:moveTo>
                    <a:lnTo>
                      <a:pt x="359" y="0"/>
                    </a:lnTo>
                    <a:lnTo>
                      <a:pt x="381" y="16"/>
                    </a:lnTo>
                    <a:lnTo>
                      <a:pt x="381" y="69"/>
                    </a:lnTo>
                    <a:lnTo>
                      <a:pt x="351" y="97"/>
                    </a:lnTo>
                    <a:lnTo>
                      <a:pt x="38" y="97"/>
                    </a:lnTo>
                    <a:lnTo>
                      <a:pt x="0" y="76"/>
                    </a:lnTo>
                    <a:lnTo>
                      <a:pt x="0" y="21"/>
                    </a:lnTo>
                    <a:lnTo>
                      <a:pt x="23" y="0"/>
                    </a:lnTo>
                    <a:close/>
                  </a:path>
                </a:pathLst>
              </a:custGeom>
              <a:solidFill>
                <a:srgbClr val="FF6600"/>
              </a:solidFill>
              <a:ln w="9525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s-AR"/>
              </a:p>
            </p:txBody>
          </p:sp>
        </p:grpSp>
      </p:grpSp>
      <p:sp>
        <p:nvSpPr>
          <p:cNvPr id="68639" name="Text Box 31"/>
          <p:cNvSpPr txBox="1">
            <a:spLocks noChangeArrowheads="1"/>
          </p:cNvSpPr>
          <p:nvPr/>
        </p:nvSpPr>
        <p:spPr bwMode="auto">
          <a:xfrm>
            <a:off x="4305695" y="1969667"/>
            <a:ext cx="306494" cy="203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1700"/>
              <a:t>1</a:t>
            </a:r>
          </a:p>
          <a:p>
            <a:r>
              <a:rPr lang="es-ES_tradnl" sz="1700"/>
              <a:t>1</a:t>
            </a:r>
          </a:p>
          <a:p>
            <a:r>
              <a:rPr lang="es-ES_tradnl" sz="1700"/>
              <a:t>1</a:t>
            </a:r>
          </a:p>
          <a:p>
            <a:r>
              <a:rPr lang="es-ES_tradnl" sz="1700"/>
              <a:t>1</a:t>
            </a:r>
          </a:p>
          <a:p>
            <a:r>
              <a:rPr lang="es-ES_tradnl" sz="1700"/>
              <a:t>0</a:t>
            </a:r>
          </a:p>
          <a:p>
            <a:r>
              <a:rPr lang="es-ES_tradnl" sz="1700"/>
              <a:t>0</a:t>
            </a:r>
          </a:p>
          <a:p>
            <a:r>
              <a:rPr lang="es-ES_tradnl" sz="1700"/>
              <a:t>1</a:t>
            </a:r>
          </a:p>
          <a:p>
            <a:r>
              <a:rPr lang="es-ES_tradnl" sz="1700"/>
              <a:t>0</a:t>
            </a:r>
            <a:endParaRPr lang="es-ES" sz="1700"/>
          </a:p>
        </p:txBody>
      </p:sp>
      <p:grpSp>
        <p:nvGrpSpPr>
          <p:cNvPr id="8" name="Group 101"/>
          <p:cNvGrpSpPr>
            <a:grpSpLocks/>
          </p:cNvGrpSpPr>
          <p:nvPr/>
        </p:nvGrpSpPr>
        <p:grpSpPr bwMode="auto">
          <a:xfrm>
            <a:off x="4678758" y="1304505"/>
            <a:ext cx="3897312" cy="2403475"/>
            <a:chOff x="1013" y="827"/>
            <a:chExt cx="2455" cy="1514"/>
          </a:xfrm>
        </p:grpSpPr>
        <p:sp>
          <p:nvSpPr>
            <p:cNvPr id="6180" name="Text Box 58"/>
            <p:cNvSpPr txBox="1">
              <a:spLocks noChangeArrowheads="1"/>
            </p:cNvSpPr>
            <p:nvPr/>
          </p:nvSpPr>
          <p:spPr bwMode="auto">
            <a:xfrm>
              <a:off x="1060" y="827"/>
              <a:ext cx="792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ES_tradnl" sz="1400">
                  <a:solidFill>
                    <a:schemeClr val="accent2"/>
                  </a:solidFill>
                </a:rPr>
                <a:t>Habilita llave electrónica</a:t>
              </a:r>
              <a:endParaRPr lang="es-ES" sz="1400">
                <a:solidFill>
                  <a:schemeClr val="accent2"/>
                </a:solidFill>
              </a:endParaRPr>
            </a:p>
          </p:txBody>
        </p:sp>
        <p:sp>
          <p:nvSpPr>
            <p:cNvPr id="6181" name="Freeform 61"/>
            <p:cNvSpPr>
              <a:spLocks/>
            </p:cNvSpPr>
            <p:nvPr/>
          </p:nvSpPr>
          <p:spPr bwMode="auto">
            <a:xfrm>
              <a:off x="1013" y="1142"/>
              <a:ext cx="849" cy="173"/>
            </a:xfrm>
            <a:custGeom>
              <a:avLst/>
              <a:gdLst>
                <a:gd name="T0" fmla="*/ 0 w 849"/>
                <a:gd name="T1" fmla="*/ 173 h 173"/>
                <a:gd name="T2" fmla="*/ 173 w 849"/>
                <a:gd name="T3" fmla="*/ 0 h 173"/>
                <a:gd name="T4" fmla="*/ 701 w 849"/>
                <a:gd name="T5" fmla="*/ 0 h 173"/>
                <a:gd name="T6" fmla="*/ 849 w 849"/>
                <a:gd name="T7" fmla="*/ 111 h 17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49"/>
                <a:gd name="T13" fmla="*/ 0 h 173"/>
                <a:gd name="T14" fmla="*/ 849 w 849"/>
                <a:gd name="T15" fmla="*/ 173 h 17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49" h="173">
                  <a:moveTo>
                    <a:pt x="0" y="173"/>
                  </a:moveTo>
                  <a:lnTo>
                    <a:pt x="173" y="0"/>
                  </a:lnTo>
                  <a:lnTo>
                    <a:pt x="701" y="0"/>
                  </a:lnTo>
                  <a:lnTo>
                    <a:pt x="849" y="111"/>
                  </a:ln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 type="triangle" w="med" len="med"/>
              <a:tailEnd type="triangle" w="med" len="med"/>
            </a:ln>
          </p:spPr>
          <p:txBody>
            <a:bodyPr/>
            <a:lstStyle/>
            <a:p>
              <a:endParaRPr lang="es-AR"/>
            </a:p>
          </p:txBody>
        </p:sp>
        <p:grpSp>
          <p:nvGrpSpPr>
            <p:cNvPr id="9" name="Group 67"/>
            <p:cNvGrpSpPr>
              <a:grpSpLocks/>
            </p:cNvGrpSpPr>
            <p:nvPr/>
          </p:nvGrpSpPr>
          <p:grpSpPr bwMode="auto">
            <a:xfrm>
              <a:off x="1820" y="1248"/>
              <a:ext cx="1648" cy="1093"/>
              <a:chOff x="1820" y="1248"/>
              <a:chExt cx="1648" cy="1093"/>
            </a:xfrm>
          </p:grpSpPr>
          <p:sp>
            <p:nvSpPr>
              <p:cNvPr id="6183" name="Oval 57"/>
              <p:cNvSpPr>
                <a:spLocks noChangeArrowheads="1"/>
              </p:cNvSpPr>
              <p:nvPr/>
            </p:nvSpPr>
            <p:spPr bwMode="auto">
              <a:xfrm>
                <a:off x="1820" y="1248"/>
                <a:ext cx="210" cy="230"/>
              </a:xfrm>
              <a:prstGeom prst="ellips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4" name="Oval 62"/>
              <p:cNvSpPr>
                <a:spLocks noChangeArrowheads="1"/>
              </p:cNvSpPr>
              <p:nvPr/>
            </p:nvSpPr>
            <p:spPr bwMode="auto">
              <a:xfrm>
                <a:off x="2072" y="1340"/>
                <a:ext cx="210" cy="230"/>
              </a:xfrm>
              <a:prstGeom prst="ellips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5" name="Oval 63"/>
              <p:cNvSpPr>
                <a:spLocks noChangeArrowheads="1"/>
              </p:cNvSpPr>
              <p:nvPr/>
            </p:nvSpPr>
            <p:spPr bwMode="auto">
              <a:xfrm>
                <a:off x="2312" y="1525"/>
                <a:ext cx="210" cy="230"/>
              </a:xfrm>
              <a:prstGeom prst="ellips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6" name="Oval 64"/>
              <p:cNvSpPr>
                <a:spLocks noChangeArrowheads="1"/>
              </p:cNvSpPr>
              <p:nvPr/>
            </p:nvSpPr>
            <p:spPr bwMode="auto">
              <a:xfrm>
                <a:off x="2564" y="1661"/>
                <a:ext cx="210" cy="230"/>
              </a:xfrm>
              <a:prstGeom prst="ellips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6187" name="Oval 65"/>
              <p:cNvSpPr>
                <a:spLocks noChangeArrowheads="1"/>
              </p:cNvSpPr>
              <p:nvPr/>
            </p:nvSpPr>
            <p:spPr bwMode="auto">
              <a:xfrm>
                <a:off x="3258" y="2111"/>
                <a:ext cx="210" cy="230"/>
              </a:xfrm>
              <a:prstGeom prst="ellips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0" name="Group 86"/>
          <p:cNvGrpSpPr>
            <a:grpSpLocks/>
          </p:cNvGrpSpPr>
          <p:nvPr/>
        </p:nvGrpSpPr>
        <p:grpSpPr bwMode="auto">
          <a:xfrm>
            <a:off x="6185297" y="717129"/>
            <a:ext cx="2544763" cy="450850"/>
            <a:chOff x="1962" y="457"/>
            <a:chExt cx="1603" cy="284"/>
          </a:xfrm>
        </p:grpSpPr>
        <p:grpSp>
          <p:nvGrpSpPr>
            <p:cNvPr id="11" name="Group 70"/>
            <p:cNvGrpSpPr>
              <a:grpSpLocks/>
            </p:cNvGrpSpPr>
            <p:nvPr/>
          </p:nvGrpSpPr>
          <p:grpSpPr bwMode="auto">
            <a:xfrm>
              <a:off x="1962" y="460"/>
              <a:ext cx="164" cy="281"/>
              <a:chOff x="1962" y="460"/>
              <a:chExt cx="164" cy="281"/>
            </a:xfrm>
          </p:grpSpPr>
          <p:sp>
            <p:nvSpPr>
              <p:cNvPr id="6178" name="Line 68"/>
              <p:cNvSpPr>
                <a:spLocks noChangeShapeType="1"/>
              </p:cNvSpPr>
              <p:nvPr/>
            </p:nvSpPr>
            <p:spPr bwMode="auto">
              <a:xfrm>
                <a:off x="1999" y="460"/>
                <a:ext cx="0" cy="281"/>
              </a:xfrm>
              <a:prstGeom prst="lin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79" name="Text Box 69"/>
              <p:cNvSpPr txBox="1">
                <a:spLocks noChangeArrowheads="1"/>
              </p:cNvSpPr>
              <p:nvPr/>
            </p:nvSpPr>
            <p:spPr bwMode="auto">
              <a:xfrm>
                <a:off x="1962" y="465"/>
                <a:ext cx="16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_tradnl">
                    <a:solidFill>
                      <a:schemeClr val="accent2"/>
                    </a:solidFill>
                    <a:latin typeface="Batang" pitchFamily="18" charset="-127"/>
                  </a:rPr>
                  <a:t>I</a:t>
                </a:r>
                <a:endParaRPr lang="es-ES">
                  <a:solidFill>
                    <a:schemeClr val="accent2"/>
                  </a:solidFill>
                  <a:latin typeface="Batang" pitchFamily="18" charset="-127"/>
                </a:endParaRPr>
              </a:p>
            </p:txBody>
          </p:sp>
        </p:grpSp>
        <p:grpSp>
          <p:nvGrpSpPr>
            <p:cNvPr id="12" name="Group 71"/>
            <p:cNvGrpSpPr>
              <a:grpSpLocks/>
            </p:cNvGrpSpPr>
            <p:nvPr/>
          </p:nvGrpSpPr>
          <p:grpSpPr bwMode="auto">
            <a:xfrm>
              <a:off x="2198" y="457"/>
              <a:ext cx="164" cy="281"/>
              <a:chOff x="1962" y="460"/>
              <a:chExt cx="164" cy="281"/>
            </a:xfrm>
          </p:grpSpPr>
          <p:sp>
            <p:nvSpPr>
              <p:cNvPr id="6176" name="Line 72"/>
              <p:cNvSpPr>
                <a:spLocks noChangeShapeType="1"/>
              </p:cNvSpPr>
              <p:nvPr/>
            </p:nvSpPr>
            <p:spPr bwMode="auto">
              <a:xfrm>
                <a:off x="1999" y="460"/>
                <a:ext cx="0" cy="281"/>
              </a:xfrm>
              <a:prstGeom prst="lin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77" name="Text Box 73"/>
              <p:cNvSpPr txBox="1">
                <a:spLocks noChangeArrowheads="1"/>
              </p:cNvSpPr>
              <p:nvPr/>
            </p:nvSpPr>
            <p:spPr bwMode="auto">
              <a:xfrm>
                <a:off x="1962" y="465"/>
                <a:ext cx="16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_tradnl">
                    <a:solidFill>
                      <a:schemeClr val="accent2"/>
                    </a:solidFill>
                    <a:latin typeface="Batang" pitchFamily="18" charset="-127"/>
                  </a:rPr>
                  <a:t>I</a:t>
                </a:r>
                <a:endParaRPr lang="es-ES">
                  <a:solidFill>
                    <a:schemeClr val="accent2"/>
                  </a:solidFill>
                  <a:latin typeface="Batang" pitchFamily="18" charset="-127"/>
                </a:endParaRPr>
              </a:p>
            </p:txBody>
          </p:sp>
        </p:grpSp>
        <p:grpSp>
          <p:nvGrpSpPr>
            <p:cNvPr id="13" name="Group 74"/>
            <p:cNvGrpSpPr>
              <a:grpSpLocks/>
            </p:cNvGrpSpPr>
            <p:nvPr/>
          </p:nvGrpSpPr>
          <p:grpSpPr bwMode="auto">
            <a:xfrm>
              <a:off x="2447" y="460"/>
              <a:ext cx="164" cy="281"/>
              <a:chOff x="1962" y="460"/>
              <a:chExt cx="164" cy="281"/>
            </a:xfrm>
          </p:grpSpPr>
          <p:sp>
            <p:nvSpPr>
              <p:cNvPr id="6174" name="Line 75"/>
              <p:cNvSpPr>
                <a:spLocks noChangeShapeType="1"/>
              </p:cNvSpPr>
              <p:nvPr/>
            </p:nvSpPr>
            <p:spPr bwMode="auto">
              <a:xfrm>
                <a:off x="1999" y="460"/>
                <a:ext cx="0" cy="281"/>
              </a:xfrm>
              <a:prstGeom prst="lin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75" name="Text Box 76"/>
              <p:cNvSpPr txBox="1">
                <a:spLocks noChangeArrowheads="1"/>
              </p:cNvSpPr>
              <p:nvPr/>
            </p:nvSpPr>
            <p:spPr bwMode="auto">
              <a:xfrm>
                <a:off x="1962" y="465"/>
                <a:ext cx="16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_tradnl">
                    <a:solidFill>
                      <a:schemeClr val="accent2"/>
                    </a:solidFill>
                    <a:latin typeface="Batang" pitchFamily="18" charset="-127"/>
                  </a:rPr>
                  <a:t>I</a:t>
                </a:r>
                <a:endParaRPr lang="es-ES">
                  <a:solidFill>
                    <a:schemeClr val="accent2"/>
                  </a:solidFill>
                  <a:latin typeface="Batang" pitchFamily="18" charset="-127"/>
                </a:endParaRPr>
              </a:p>
            </p:txBody>
          </p:sp>
        </p:grpSp>
        <p:grpSp>
          <p:nvGrpSpPr>
            <p:cNvPr id="14" name="Group 77"/>
            <p:cNvGrpSpPr>
              <a:grpSpLocks/>
            </p:cNvGrpSpPr>
            <p:nvPr/>
          </p:nvGrpSpPr>
          <p:grpSpPr bwMode="auto">
            <a:xfrm>
              <a:off x="2683" y="457"/>
              <a:ext cx="164" cy="281"/>
              <a:chOff x="1962" y="460"/>
              <a:chExt cx="164" cy="281"/>
            </a:xfrm>
          </p:grpSpPr>
          <p:sp>
            <p:nvSpPr>
              <p:cNvPr id="6172" name="Line 78"/>
              <p:cNvSpPr>
                <a:spLocks noChangeShapeType="1"/>
              </p:cNvSpPr>
              <p:nvPr/>
            </p:nvSpPr>
            <p:spPr bwMode="auto">
              <a:xfrm>
                <a:off x="1999" y="460"/>
                <a:ext cx="0" cy="281"/>
              </a:xfrm>
              <a:prstGeom prst="lin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73" name="Text Box 79"/>
              <p:cNvSpPr txBox="1">
                <a:spLocks noChangeArrowheads="1"/>
              </p:cNvSpPr>
              <p:nvPr/>
            </p:nvSpPr>
            <p:spPr bwMode="auto">
              <a:xfrm>
                <a:off x="1962" y="465"/>
                <a:ext cx="16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_tradnl">
                    <a:solidFill>
                      <a:schemeClr val="accent2"/>
                    </a:solidFill>
                    <a:latin typeface="Batang" pitchFamily="18" charset="-127"/>
                  </a:rPr>
                  <a:t>I</a:t>
                </a:r>
                <a:endParaRPr lang="es-ES">
                  <a:solidFill>
                    <a:schemeClr val="accent2"/>
                  </a:solidFill>
                  <a:latin typeface="Batang" pitchFamily="18" charset="-127"/>
                </a:endParaRPr>
              </a:p>
            </p:txBody>
          </p:sp>
        </p:grpSp>
        <p:grpSp>
          <p:nvGrpSpPr>
            <p:cNvPr id="15" name="Group 80"/>
            <p:cNvGrpSpPr>
              <a:grpSpLocks/>
            </p:cNvGrpSpPr>
            <p:nvPr/>
          </p:nvGrpSpPr>
          <p:grpSpPr bwMode="auto">
            <a:xfrm>
              <a:off x="3401" y="460"/>
              <a:ext cx="164" cy="281"/>
              <a:chOff x="1962" y="460"/>
              <a:chExt cx="164" cy="281"/>
            </a:xfrm>
          </p:grpSpPr>
          <p:sp>
            <p:nvSpPr>
              <p:cNvPr id="6170" name="Line 81"/>
              <p:cNvSpPr>
                <a:spLocks noChangeShapeType="1"/>
              </p:cNvSpPr>
              <p:nvPr/>
            </p:nvSpPr>
            <p:spPr bwMode="auto">
              <a:xfrm>
                <a:off x="1999" y="460"/>
                <a:ext cx="0" cy="281"/>
              </a:xfrm>
              <a:prstGeom prst="line">
                <a:avLst/>
              </a:prstGeom>
              <a:noFill/>
              <a:ln w="9525">
                <a:solidFill>
                  <a:srgbClr val="000099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6171" name="Text Box 82"/>
              <p:cNvSpPr txBox="1">
                <a:spLocks noChangeArrowheads="1"/>
              </p:cNvSpPr>
              <p:nvPr/>
            </p:nvSpPr>
            <p:spPr bwMode="auto">
              <a:xfrm>
                <a:off x="1962" y="465"/>
                <a:ext cx="164" cy="22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s-ES_tradnl">
                    <a:solidFill>
                      <a:schemeClr val="accent2"/>
                    </a:solidFill>
                    <a:latin typeface="Batang" pitchFamily="18" charset="-127"/>
                  </a:rPr>
                  <a:t>I</a:t>
                </a:r>
                <a:endParaRPr lang="es-ES">
                  <a:solidFill>
                    <a:schemeClr val="accent2"/>
                  </a:solidFill>
                  <a:latin typeface="Batang" pitchFamily="18" charset="-127"/>
                </a:endParaRPr>
              </a:p>
            </p:txBody>
          </p:sp>
        </p:grpSp>
      </p:grpSp>
      <p:grpSp>
        <p:nvGrpSpPr>
          <p:cNvPr id="16" name="Group 102"/>
          <p:cNvGrpSpPr>
            <a:grpSpLocks/>
          </p:cNvGrpSpPr>
          <p:nvPr/>
        </p:nvGrpSpPr>
        <p:grpSpPr bwMode="auto">
          <a:xfrm>
            <a:off x="5702696" y="680616"/>
            <a:ext cx="449263" cy="349250"/>
            <a:chOff x="1658" y="434"/>
            <a:chExt cx="283" cy="220"/>
          </a:xfrm>
        </p:grpSpPr>
        <p:sp>
          <p:nvSpPr>
            <p:cNvPr id="6163" name="Line 87"/>
            <p:cNvSpPr>
              <a:spLocks noChangeShapeType="1"/>
            </p:cNvSpPr>
            <p:nvPr/>
          </p:nvSpPr>
          <p:spPr bwMode="auto">
            <a:xfrm>
              <a:off x="1690" y="457"/>
              <a:ext cx="214" cy="0"/>
            </a:xfrm>
            <a:prstGeom prst="line">
              <a:avLst/>
            </a:prstGeom>
            <a:noFill/>
            <a:ln w="12700">
              <a:solidFill>
                <a:srgbClr val="000099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6164" name="Text Box 88"/>
            <p:cNvSpPr txBox="1">
              <a:spLocks noChangeArrowheads="1"/>
            </p:cNvSpPr>
            <p:nvPr/>
          </p:nvSpPr>
          <p:spPr bwMode="auto">
            <a:xfrm>
              <a:off x="1658" y="434"/>
              <a:ext cx="283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s-ES_tradnl">
                  <a:solidFill>
                    <a:schemeClr val="accent2"/>
                  </a:solidFill>
                </a:rPr>
                <a:t>5</a:t>
              </a:r>
              <a:r>
                <a:rPr lang="el-GR">
                  <a:solidFill>
                    <a:schemeClr val="accent2"/>
                  </a:solidFill>
                </a:rPr>
                <a:t>·</a:t>
              </a:r>
              <a:r>
                <a:rPr lang="es-ES_tradnl">
                  <a:solidFill>
                    <a:schemeClr val="accent2"/>
                  </a:solidFill>
                  <a:latin typeface="Batang" pitchFamily="18" charset="-127"/>
                </a:rPr>
                <a:t>I</a:t>
              </a:r>
              <a:endParaRPr lang="es-ES">
                <a:solidFill>
                  <a:schemeClr val="accent2"/>
                </a:solidFill>
                <a:latin typeface="Batang" pitchFamily="18" charset="-127"/>
              </a:endParaRPr>
            </a:p>
          </p:txBody>
        </p:sp>
      </p:grpSp>
      <p:grpSp>
        <p:nvGrpSpPr>
          <p:cNvPr id="17" name="Group 103"/>
          <p:cNvGrpSpPr>
            <a:grpSpLocks/>
          </p:cNvGrpSpPr>
          <p:nvPr/>
        </p:nvGrpSpPr>
        <p:grpSpPr bwMode="auto">
          <a:xfrm>
            <a:off x="8701483" y="450430"/>
            <a:ext cx="2335212" cy="493713"/>
            <a:chOff x="3547" y="289"/>
            <a:chExt cx="1519" cy="311"/>
          </a:xfrm>
        </p:grpSpPr>
        <p:sp>
          <p:nvSpPr>
            <p:cNvPr id="6161" name="Text Box 89"/>
            <p:cNvSpPr txBox="1">
              <a:spLocks noChangeArrowheads="1"/>
            </p:cNvSpPr>
            <p:nvPr/>
          </p:nvSpPr>
          <p:spPr bwMode="auto">
            <a:xfrm>
              <a:off x="3794" y="289"/>
              <a:ext cx="1272" cy="3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s-ES_tradnl" sz="1400">
                  <a:solidFill>
                    <a:schemeClr val="accent2"/>
                  </a:solidFill>
                </a:rPr>
                <a:t>Corriente no soportada por el </a:t>
              </a:r>
              <a:r>
                <a:rPr lang="el-GR" sz="1400">
                  <a:solidFill>
                    <a:schemeClr val="accent2"/>
                  </a:solidFill>
                </a:rPr>
                <a:t>μ</a:t>
              </a:r>
              <a:r>
                <a:rPr lang="es-ES_tradnl" sz="1400">
                  <a:solidFill>
                    <a:schemeClr val="accent2"/>
                  </a:solidFill>
                </a:rPr>
                <a:t>C</a:t>
              </a:r>
              <a:endParaRPr lang="el-GR" sz="1400">
                <a:solidFill>
                  <a:schemeClr val="accent2"/>
                </a:solidFill>
              </a:endParaRPr>
            </a:p>
          </p:txBody>
        </p:sp>
        <p:sp>
          <p:nvSpPr>
            <p:cNvPr id="6162" name="Freeform 91"/>
            <p:cNvSpPr>
              <a:spLocks/>
            </p:cNvSpPr>
            <p:nvPr/>
          </p:nvSpPr>
          <p:spPr bwMode="auto">
            <a:xfrm>
              <a:off x="3547" y="446"/>
              <a:ext cx="797" cy="116"/>
            </a:xfrm>
            <a:custGeom>
              <a:avLst/>
              <a:gdLst>
                <a:gd name="T0" fmla="*/ 797 w 797"/>
                <a:gd name="T1" fmla="*/ 0 h 116"/>
                <a:gd name="T2" fmla="*/ 312 w 797"/>
                <a:gd name="T3" fmla="*/ 0 h 116"/>
                <a:gd name="T4" fmla="*/ 0 w 797"/>
                <a:gd name="T5" fmla="*/ 116 h 116"/>
                <a:gd name="T6" fmla="*/ 0 60000 65536"/>
                <a:gd name="T7" fmla="*/ 0 60000 65536"/>
                <a:gd name="T8" fmla="*/ 0 60000 65536"/>
                <a:gd name="T9" fmla="*/ 0 w 797"/>
                <a:gd name="T10" fmla="*/ 0 h 116"/>
                <a:gd name="T11" fmla="*/ 797 w 797"/>
                <a:gd name="T12" fmla="*/ 116 h 11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97" h="116">
                  <a:moveTo>
                    <a:pt x="797" y="0"/>
                  </a:moveTo>
                  <a:lnTo>
                    <a:pt x="312" y="0"/>
                  </a:lnTo>
                  <a:lnTo>
                    <a:pt x="0" y="116"/>
                  </a:lnTo>
                </a:path>
              </a:pathLst>
            </a:custGeom>
            <a:noFill/>
            <a:ln w="9525">
              <a:solidFill>
                <a:srgbClr val="000099"/>
              </a:solidFill>
              <a:round/>
              <a:headEnd type="none" w="med" len="med"/>
              <a:tailEnd type="triangle" w="med" len="med"/>
            </a:ln>
          </p:spPr>
          <p:txBody>
            <a:bodyPr/>
            <a:lstStyle/>
            <a:p>
              <a:endParaRPr lang="es-AR"/>
            </a:p>
          </p:txBody>
        </p:sp>
      </p:grpSp>
      <p:grpSp>
        <p:nvGrpSpPr>
          <p:cNvPr id="18" name="Group 100"/>
          <p:cNvGrpSpPr>
            <a:grpSpLocks/>
          </p:cNvGrpSpPr>
          <p:nvPr/>
        </p:nvGrpSpPr>
        <p:grpSpPr bwMode="auto">
          <a:xfrm>
            <a:off x="6064646" y="4644777"/>
            <a:ext cx="2479675" cy="266700"/>
            <a:chOff x="1886" y="3099"/>
            <a:chExt cx="1562" cy="168"/>
          </a:xfrm>
        </p:grpSpPr>
        <p:sp>
          <p:nvSpPr>
            <p:cNvPr id="6156" name="Oval 94"/>
            <p:cNvSpPr>
              <a:spLocks noChangeArrowheads="1"/>
            </p:cNvSpPr>
            <p:nvPr/>
          </p:nvSpPr>
          <p:spPr bwMode="auto">
            <a:xfrm>
              <a:off x="3302" y="3100"/>
              <a:ext cx="146" cy="16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7575">
                    <a:alpha val="43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7" name="Oval 96"/>
            <p:cNvSpPr>
              <a:spLocks noChangeArrowheads="1"/>
            </p:cNvSpPr>
            <p:nvPr/>
          </p:nvSpPr>
          <p:spPr bwMode="auto">
            <a:xfrm>
              <a:off x="2595" y="3105"/>
              <a:ext cx="146" cy="16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7575">
                    <a:alpha val="43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8" name="Oval 97"/>
            <p:cNvSpPr>
              <a:spLocks noChangeArrowheads="1"/>
            </p:cNvSpPr>
            <p:nvPr/>
          </p:nvSpPr>
          <p:spPr bwMode="auto">
            <a:xfrm>
              <a:off x="2352" y="3104"/>
              <a:ext cx="146" cy="16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7575">
                    <a:alpha val="43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59" name="Oval 98"/>
            <p:cNvSpPr>
              <a:spLocks noChangeArrowheads="1"/>
            </p:cNvSpPr>
            <p:nvPr/>
          </p:nvSpPr>
          <p:spPr bwMode="auto">
            <a:xfrm>
              <a:off x="2113" y="3099"/>
              <a:ext cx="146" cy="16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7575">
                    <a:alpha val="43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160" name="Oval 99"/>
            <p:cNvSpPr>
              <a:spLocks noChangeArrowheads="1"/>
            </p:cNvSpPr>
            <p:nvPr/>
          </p:nvSpPr>
          <p:spPr bwMode="auto">
            <a:xfrm>
              <a:off x="1886" y="3100"/>
              <a:ext cx="146" cy="162"/>
            </a:xfrm>
            <a:prstGeom prst="ellipse">
              <a:avLst/>
            </a:prstGeom>
            <a:gradFill rotWithShape="1">
              <a:gsLst>
                <a:gs pos="0">
                  <a:srgbClr val="FF0000"/>
                </a:gs>
                <a:gs pos="100000">
                  <a:srgbClr val="FF7575">
                    <a:alpha val="43999"/>
                  </a:srgbClr>
                </a:gs>
              </a:gsLst>
              <a:path path="shape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6155" name="Text Box 104"/>
          <p:cNvSpPr txBox="1">
            <a:spLocks noChangeArrowheads="1"/>
          </p:cNvSpPr>
          <p:nvPr/>
        </p:nvSpPr>
        <p:spPr bwMode="auto">
          <a:xfrm>
            <a:off x="4402261" y="5508874"/>
            <a:ext cx="2794355" cy="37856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 sz="2000" dirty="0">
                <a:solidFill>
                  <a:srgbClr val="000099"/>
                </a:solidFill>
              </a:rPr>
              <a:t>Conexión esquemática</a:t>
            </a:r>
            <a:endParaRPr lang="es-ES" sz="2000" dirty="0">
              <a:solidFill>
                <a:srgbClr val="000099"/>
              </a:solidFill>
            </a:endParaRPr>
          </a:p>
        </p:txBody>
      </p:sp>
      <p:sp>
        <p:nvSpPr>
          <p:cNvPr id="60" name="Rectangle 14">
            <a:extLst>
              <a:ext uri="{FF2B5EF4-FFF2-40B4-BE49-F238E27FC236}">
                <a16:creationId xmlns:a16="http://schemas.microsoft.com/office/drawing/2014/main" id="{A140B3F1-D1C2-4EF2-AB70-22DA7825BA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74" y="1948700"/>
            <a:ext cx="2715868" cy="218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  <p:sp>
        <p:nvSpPr>
          <p:cNvPr id="61" name="Text Box 8">
            <a:extLst>
              <a:ext uri="{FF2B5EF4-FFF2-40B4-BE49-F238E27FC236}">
                <a16:creationId xmlns:a16="http://schemas.microsoft.com/office/drawing/2014/main" id="{81974B04-8A51-491A-ADC3-D07B438AE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63" name="Text Box 4">
            <a:extLst>
              <a:ext uri="{FF2B5EF4-FFF2-40B4-BE49-F238E27FC236}">
                <a16:creationId xmlns:a16="http://schemas.microsoft.com/office/drawing/2014/main" id="{A81D6FEF-586A-4D83-B03F-B23B9F8227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sp>
        <p:nvSpPr>
          <p:cNvPr id="64" name="Text Box 1">
            <a:extLst>
              <a:ext uri="{FF2B5EF4-FFF2-40B4-BE49-F238E27FC236}">
                <a16:creationId xmlns:a16="http://schemas.microsoft.com/office/drawing/2014/main" id="{B7F60AEB-1A40-403A-AE3A-EA0C3D9D89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</a:t>
            </a:r>
            <a:r>
              <a:rPr lang="es-ES" altLang="es-AR" sz="1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Mandrut</a:t>
            </a:r>
            <a:endParaRPr lang="es-ES" altLang="es-AR" sz="1400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242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86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86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9" dur="1000"/>
                                        <p:tgtEl>
                                          <p:spTgt spid="68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7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770" decel="100000"/>
                                        <p:tgtEl>
                                          <p:spTgt spid="17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6" dur="7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8" dur="77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6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9 Grupo"/>
          <p:cNvGrpSpPr/>
          <p:nvPr/>
        </p:nvGrpSpPr>
        <p:grpSpPr>
          <a:xfrm>
            <a:off x="4583832" y="616878"/>
            <a:ext cx="4698698" cy="5179854"/>
            <a:chOff x="2074020" y="976918"/>
            <a:chExt cx="4698698" cy="5179854"/>
          </a:xfrm>
        </p:grpSpPr>
        <p:sp>
          <p:nvSpPr>
            <p:cNvPr id="68" name="67 Forma libre"/>
            <p:cNvSpPr/>
            <p:nvPr/>
          </p:nvSpPr>
          <p:spPr>
            <a:xfrm flipH="1">
              <a:off x="5467818" y="1779603"/>
              <a:ext cx="628788" cy="3189102"/>
            </a:xfrm>
            <a:custGeom>
              <a:avLst/>
              <a:gdLst>
                <a:gd name="connsiteX0" fmla="*/ 537882 w 537882"/>
                <a:gd name="connsiteY0" fmla="*/ 0 h 3265715"/>
                <a:gd name="connsiteX1" fmla="*/ 0 w 537882"/>
                <a:gd name="connsiteY1" fmla="*/ 0 h 3265715"/>
                <a:gd name="connsiteX2" fmla="*/ 0 w 537882"/>
                <a:gd name="connsiteY2" fmla="*/ 3081298 h 3265715"/>
                <a:gd name="connsiteX3" fmla="*/ 476410 w 537882"/>
                <a:gd name="connsiteY3" fmla="*/ 3081298 h 3265715"/>
                <a:gd name="connsiteX4" fmla="*/ 476410 w 537882"/>
                <a:gd name="connsiteY4" fmla="*/ 3265715 h 3265715"/>
                <a:gd name="connsiteX0" fmla="*/ 628788 w 628788"/>
                <a:gd name="connsiteY0" fmla="*/ 0 h 3265715"/>
                <a:gd name="connsiteX1" fmla="*/ 0 w 628788"/>
                <a:gd name="connsiteY1" fmla="*/ 0 h 3265715"/>
                <a:gd name="connsiteX2" fmla="*/ 0 w 628788"/>
                <a:gd name="connsiteY2" fmla="*/ 3081298 h 3265715"/>
                <a:gd name="connsiteX3" fmla="*/ 476410 w 628788"/>
                <a:gd name="connsiteY3" fmla="*/ 3081298 h 3265715"/>
                <a:gd name="connsiteX4" fmla="*/ 476410 w 628788"/>
                <a:gd name="connsiteY4" fmla="*/ 3265715 h 326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8788" h="3265715">
                  <a:moveTo>
                    <a:pt x="628788" y="0"/>
                  </a:moveTo>
                  <a:lnTo>
                    <a:pt x="0" y="0"/>
                  </a:lnTo>
                  <a:lnTo>
                    <a:pt x="0" y="3081298"/>
                  </a:lnTo>
                  <a:lnTo>
                    <a:pt x="476410" y="3081298"/>
                  </a:lnTo>
                  <a:lnTo>
                    <a:pt x="476410" y="3265715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 flipH="1">
              <a:off x="5353145" y="1232166"/>
              <a:ext cx="1029409" cy="3770316"/>
            </a:xfrm>
            <a:custGeom>
              <a:avLst/>
              <a:gdLst>
                <a:gd name="T0" fmla="*/ 964 w 723"/>
                <a:gd name="T1" fmla="*/ 0 h 1929"/>
                <a:gd name="T2" fmla="*/ 0 w 723"/>
                <a:gd name="T3" fmla="*/ 0 h 1929"/>
                <a:gd name="T4" fmla="*/ 0 w 723"/>
                <a:gd name="T5" fmla="*/ 2333 h 1929"/>
                <a:gd name="T6" fmla="*/ 0 60000 65536"/>
                <a:gd name="T7" fmla="*/ 0 60000 65536"/>
                <a:gd name="T8" fmla="*/ 0 60000 65536"/>
                <a:gd name="T9" fmla="*/ 0 w 723"/>
                <a:gd name="T10" fmla="*/ 0 h 1929"/>
                <a:gd name="T11" fmla="*/ 723 w 723"/>
                <a:gd name="T12" fmla="*/ 1929 h 19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3" h="1929">
                  <a:moveTo>
                    <a:pt x="723" y="0"/>
                  </a:moveTo>
                  <a:lnTo>
                    <a:pt x="0" y="0"/>
                  </a:lnTo>
                  <a:lnTo>
                    <a:pt x="0" y="1929"/>
                  </a:lnTo>
                </a:path>
              </a:pathLst>
            </a:custGeom>
            <a:noFill/>
            <a:ln w="38100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69" name="68 Forma libre"/>
            <p:cNvSpPr/>
            <p:nvPr/>
          </p:nvSpPr>
          <p:spPr>
            <a:xfrm flipH="1">
              <a:off x="4820875" y="2341631"/>
              <a:ext cx="987477" cy="2716288"/>
            </a:xfrm>
            <a:custGeom>
              <a:avLst/>
              <a:gdLst>
                <a:gd name="connsiteX0" fmla="*/ 537882 w 537882"/>
                <a:gd name="connsiteY0" fmla="*/ 0 h 3265715"/>
                <a:gd name="connsiteX1" fmla="*/ 0 w 537882"/>
                <a:gd name="connsiteY1" fmla="*/ 0 h 3265715"/>
                <a:gd name="connsiteX2" fmla="*/ 0 w 537882"/>
                <a:gd name="connsiteY2" fmla="*/ 3081298 h 3265715"/>
                <a:gd name="connsiteX3" fmla="*/ 476410 w 537882"/>
                <a:gd name="connsiteY3" fmla="*/ 3081298 h 3265715"/>
                <a:gd name="connsiteX4" fmla="*/ 476410 w 537882"/>
                <a:gd name="connsiteY4" fmla="*/ 3265715 h 3265715"/>
                <a:gd name="connsiteX0" fmla="*/ 537882 w 537882"/>
                <a:gd name="connsiteY0" fmla="*/ 0 h 3570667"/>
                <a:gd name="connsiteX1" fmla="*/ 0 w 537882"/>
                <a:gd name="connsiteY1" fmla="*/ 0 h 3570667"/>
                <a:gd name="connsiteX2" fmla="*/ 0 w 537882"/>
                <a:gd name="connsiteY2" fmla="*/ 3081298 h 3570667"/>
                <a:gd name="connsiteX3" fmla="*/ 476410 w 537882"/>
                <a:gd name="connsiteY3" fmla="*/ 3081298 h 3570667"/>
                <a:gd name="connsiteX4" fmla="*/ 487543 w 537882"/>
                <a:gd name="connsiteY4" fmla="*/ 3570667 h 3570667"/>
                <a:gd name="connsiteX0" fmla="*/ 537882 w 537882"/>
                <a:gd name="connsiteY0" fmla="*/ 0 h 3580832"/>
                <a:gd name="connsiteX1" fmla="*/ 0 w 537882"/>
                <a:gd name="connsiteY1" fmla="*/ 0 h 3580832"/>
                <a:gd name="connsiteX2" fmla="*/ 0 w 537882"/>
                <a:gd name="connsiteY2" fmla="*/ 3081298 h 3580832"/>
                <a:gd name="connsiteX3" fmla="*/ 476410 w 537882"/>
                <a:gd name="connsiteY3" fmla="*/ 3081298 h 3580832"/>
                <a:gd name="connsiteX4" fmla="*/ 468988 w 537882"/>
                <a:gd name="connsiteY4" fmla="*/ 3580832 h 3580832"/>
                <a:gd name="connsiteX0" fmla="*/ 537882 w 537882"/>
                <a:gd name="connsiteY0" fmla="*/ 0 h 3586256"/>
                <a:gd name="connsiteX1" fmla="*/ 0 w 537882"/>
                <a:gd name="connsiteY1" fmla="*/ 0 h 3586256"/>
                <a:gd name="connsiteX2" fmla="*/ 0 w 537882"/>
                <a:gd name="connsiteY2" fmla="*/ 3081298 h 3586256"/>
                <a:gd name="connsiteX3" fmla="*/ 476410 w 537882"/>
                <a:gd name="connsiteY3" fmla="*/ 3081298 h 3586256"/>
                <a:gd name="connsiteX4" fmla="*/ 476910 w 537882"/>
                <a:gd name="connsiteY4" fmla="*/ 3586256 h 3586256"/>
                <a:gd name="connsiteX0" fmla="*/ 385512 w 476910"/>
                <a:gd name="connsiteY0" fmla="*/ 0 h 3593329"/>
                <a:gd name="connsiteX1" fmla="*/ 0 w 476910"/>
                <a:gd name="connsiteY1" fmla="*/ 7073 h 3593329"/>
                <a:gd name="connsiteX2" fmla="*/ 0 w 476910"/>
                <a:gd name="connsiteY2" fmla="*/ 3088371 h 3593329"/>
                <a:gd name="connsiteX3" fmla="*/ 476410 w 476910"/>
                <a:gd name="connsiteY3" fmla="*/ 3088371 h 3593329"/>
                <a:gd name="connsiteX4" fmla="*/ 476910 w 476910"/>
                <a:gd name="connsiteY4" fmla="*/ 3593329 h 3593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910" h="3593329">
                  <a:moveTo>
                    <a:pt x="385512" y="0"/>
                  </a:moveTo>
                  <a:lnTo>
                    <a:pt x="0" y="7073"/>
                  </a:lnTo>
                  <a:lnTo>
                    <a:pt x="0" y="3088371"/>
                  </a:lnTo>
                  <a:lnTo>
                    <a:pt x="476410" y="3088371"/>
                  </a:lnTo>
                  <a:cubicBezTo>
                    <a:pt x="476577" y="3256690"/>
                    <a:pt x="476743" y="3425010"/>
                    <a:pt x="476910" y="3593329"/>
                  </a:cubicBez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" name="8 Forma libre"/>
            <p:cNvSpPr/>
            <p:nvPr/>
          </p:nvSpPr>
          <p:spPr>
            <a:xfrm>
              <a:off x="2766252" y="1780131"/>
              <a:ext cx="537882" cy="3189102"/>
            </a:xfrm>
            <a:custGeom>
              <a:avLst/>
              <a:gdLst>
                <a:gd name="connsiteX0" fmla="*/ 537882 w 537882"/>
                <a:gd name="connsiteY0" fmla="*/ 0 h 3265715"/>
                <a:gd name="connsiteX1" fmla="*/ 0 w 537882"/>
                <a:gd name="connsiteY1" fmla="*/ 0 h 3265715"/>
                <a:gd name="connsiteX2" fmla="*/ 0 w 537882"/>
                <a:gd name="connsiteY2" fmla="*/ 3081298 h 3265715"/>
                <a:gd name="connsiteX3" fmla="*/ 476410 w 537882"/>
                <a:gd name="connsiteY3" fmla="*/ 3081298 h 3265715"/>
                <a:gd name="connsiteX4" fmla="*/ 476410 w 537882"/>
                <a:gd name="connsiteY4" fmla="*/ 3265715 h 3265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7882" h="3265715">
                  <a:moveTo>
                    <a:pt x="537882" y="0"/>
                  </a:moveTo>
                  <a:lnTo>
                    <a:pt x="0" y="0"/>
                  </a:lnTo>
                  <a:lnTo>
                    <a:pt x="0" y="3081298"/>
                  </a:lnTo>
                  <a:lnTo>
                    <a:pt x="476410" y="3081298"/>
                  </a:lnTo>
                  <a:lnTo>
                    <a:pt x="476410" y="3265715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7" name="66 Forma libre"/>
            <p:cNvSpPr/>
            <p:nvPr/>
          </p:nvSpPr>
          <p:spPr>
            <a:xfrm>
              <a:off x="3056964" y="2342159"/>
              <a:ext cx="986442" cy="2706841"/>
            </a:xfrm>
            <a:custGeom>
              <a:avLst/>
              <a:gdLst>
                <a:gd name="connsiteX0" fmla="*/ 537882 w 537882"/>
                <a:gd name="connsiteY0" fmla="*/ 0 h 3265715"/>
                <a:gd name="connsiteX1" fmla="*/ 0 w 537882"/>
                <a:gd name="connsiteY1" fmla="*/ 0 h 3265715"/>
                <a:gd name="connsiteX2" fmla="*/ 0 w 537882"/>
                <a:gd name="connsiteY2" fmla="*/ 3081298 h 3265715"/>
                <a:gd name="connsiteX3" fmla="*/ 476410 w 537882"/>
                <a:gd name="connsiteY3" fmla="*/ 3081298 h 3265715"/>
                <a:gd name="connsiteX4" fmla="*/ 476410 w 537882"/>
                <a:gd name="connsiteY4" fmla="*/ 3265715 h 3265715"/>
                <a:gd name="connsiteX0" fmla="*/ 537882 w 537882"/>
                <a:gd name="connsiteY0" fmla="*/ 0 h 3570667"/>
                <a:gd name="connsiteX1" fmla="*/ 0 w 537882"/>
                <a:gd name="connsiteY1" fmla="*/ 0 h 3570667"/>
                <a:gd name="connsiteX2" fmla="*/ 0 w 537882"/>
                <a:gd name="connsiteY2" fmla="*/ 3081298 h 3570667"/>
                <a:gd name="connsiteX3" fmla="*/ 476410 w 537882"/>
                <a:gd name="connsiteY3" fmla="*/ 3081298 h 3570667"/>
                <a:gd name="connsiteX4" fmla="*/ 487543 w 537882"/>
                <a:gd name="connsiteY4" fmla="*/ 3570667 h 3570667"/>
                <a:gd name="connsiteX0" fmla="*/ 537882 w 537882"/>
                <a:gd name="connsiteY0" fmla="*/ 0 h 3580832"/>
                <a:gd name="connsiteX1" fmla="*/ 0 w 537882"/>
                <a:gd name="connsiteY1" fmla="*/ 0 h 3580832"/>
                <a:gd name="connsiteX2" fmla="*/ 0 w 537882"/>
                <a:gd name="connsiteY2" fmla="*/ 3081298 h 3580832"/>
                <a:gd name="connsiteX3" fmla="*/ 476410 w 537882"/>
                <a:gd name="connsiteY3" fmla="*/ 3081298 h 3580832"/>
                <a:gd name="connsiteX4" fmla="*/ 468988 w 537882"/>
                <a:gd name="connsiteY4" fmla="*/ 3580832 h 3580832"/>
                <a:gd name="connsiteX0" fmla="*/ 354520 w 476410"/>
                <a:gd name="connsiteY0" fmla="*/ 7073 h 3580832"/>
                <a:gd name="connsiteX1" fmla="*/ 0 w 476410"/>
                <a:gd name="connsiteY1" fmla="*/ 0 h 3580832"/>
                <a:gd name="connsiteX2" fmla="*/ 0 w 476410"/>
                <a:gd name="connsiteY2" fmla="*/ 3081298 h 3580832"/>
                <a:gd name="connsiteX3" fmla="*/ 476410 w 476410"/>
                <a:gd name="connsiteY3" fmla="*/ 3081298 h 3580832"/>
                <a:gd name="connsiteX4" fmla="*/ 468988 w 476410"/>
                <a:gd name="connsiteY4" fmla="*/ 3580832 h 3580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410" h="3580832">
                  <a:moveTo>
                    <a:pt x="354520" y="7073"/>
                  </a:moveTo>
                  <a:lnTo>
                    <a:pt x="0" y="0"/>
                  </a:lnTo>
                  <a:lnTo>
                    <a:pt x="0" y="3081298"/>
                  </a:lnTo>
                  <a:lnTo>
                    <a:pt x="476410" y="3081298"/>
                  </a:lnTo>
                  <a:lnTo>
                    <a:pt x="468988" y="3580832"/>
                  </a:lnTo>
                </a:path>
              </a:pathLst>
            </a:custGeom>
            <a:noFill/>
            <a:ln w="381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206" name="Freeform 39"/>
            <p:cNvSpPr>
              <a:spLocks/>
            </p:cNvSpPr>
            <p:nvPr/>
          </p:nvSpPr>
          <p:spPr bwMode="auto">
            <a:xfrm>
              <a:off x="2447763" y="1221840"/>
              <a:ext cx="1029409" cy="3770316"/>
            </a:xfrm>
            <a:custGeom>
              <a:avLst/>
              <a:gdLst>
                <a:gd name="T0" fmla="*/ 964 w 723"/>
                <a:gd name="T1" fmla="*/ 0 h 1929"/>
                <a:gd name="T2" fmla="*/ 0 w 723"/>
                <a:gd name="T3" fmla="*/ 0 h 1929"/>
                <a:gd name="T4" fmla="*/ 0 w 723"/>
                <a:gd name="T5" fmla="*/ 2333 h 1929"/>
                <a:gd name="T6" fmla="*/ 0 60000 65536"/>
                <a:gd name="T7" fmla="*/ 0 60000 65536"/>
                <a:gd name="T8" fmla="*/ 0 60000 65536"/>
                <a:gd name="T9" fmla="*/ 0 w 723"/>
                <a:gd name="T10" fmla="*/ 0 h 1929"/>
                <a:gd name="T11" fmla="*/ 723 w 723"/>
                <a:gd name="T12" fmla="*/ 1929 h 192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3" h="1929">
                  <a:moveTo>
                    <a:pt x="723" y="0"/>
                  </a:moveTo>
                  <a:lnTo>
                    <a:pt x="0" y="0"/>
                  </a:lnTo>
                  <a:lnTo>
                    <a:pt x="0" y="1929"/>
                  </a:lnTo>
                </a:path>
              </a:pathLst>
            </a:custGeom>
            <a:noFill/>
            <a:ln w="38100" cmpd="sng">
              <a:solidFill>
                <a:schemeClr val="accent1">
                  <a:lumMod val="75000"/>
                </a:schemeClr>
              </a:solidFill>
              <a:round/>
              <a:headEnd/>
              <a:tailEnd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55" name="54 Pentágono"/>
            <p:cNvSpPr/>
            <p:nvPr/>
          </p:nvSpPr>
          <p:spPr>
            <a:xfrm rot="16200000">
              <a:off x="2148049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1" name="60 Pentágono"/>
            <p:cNvSpPr/>
            <p:nvPr/>
          </p:nvSpPr>
          <p:spPr>
            <a:xfrm rot="16200000">
              <a:off x="2942514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2" name="61 Pentágono"/>
            <p:cNvSpPr/>
            <p:nvPr/>
          </p:nvSpPr>
          <p:spPr>
            <a:xfrm rot="16200000">
              <a:off x="3733328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3" name="62 Pentágono"/>
            <p:cNvSpPr/>
            <p:nvPr/>
          </p:nvSpPr>
          <p:spPr>
            <a:xfrm rot="16200000">
              <a:off x="4524188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4" name="63 Pentágono"/>
            <p:cNvSpPr/>
            <p:nvPr/>
          </p:nvSpPr>
          <p:spPr>
            <a:xfrm rot="16200000">
              <a:off x="5327176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5" name="64 Pentágono"/>
            <p:cNvSpPr/>
            <p:nvPr/>
          </p:nvSpPr>
          <p:spPr>
            <a:xfrm rot="16200000">
              <a:off x="6086940" y="4959666"/>
              <a:ext cx="599429" cy="504056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grpSp>
          <p:nvGrpSpPr>
            <p:cNvPr id="8" name="7 Grupo"/>
            <p:cNvGrpSpPr/>
            <p:nvPr/>
          </p:nvGrpSpPr>
          <p:grpSpPr>
            <a:xfrm>
              <a:off x="2074020" y="5187324"/>
              <a:ext cx="4698698" cy="969448"/>
              <a:chOff x="1745510" y="5080447"/>
              <a:chExt cx="5216706" cy="1076325"/>
            </a:xfrm>
          </p:grpSpPr>
          <p:pic>
            <p:nvPicPr>
              <p:cNvPr id="8200" name="Picture 29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104966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1" name="Picture 30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2620116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2" name="Picture 31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491880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203" name="Picture 32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4369928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1" name="Picture 30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45510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2" name="Picture 30" descr="90px-Seven_segment_display-animated"/>
              <p:cNvPicPr>
                <a:picLocks noChangeAspect="1" noChangeArrowheads="1" noCrop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5234024" y="5080447"/>
                <a:ext cx="857250" cy="1076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5" name="4 Grupo"/>
            <p:cNvGrpSpPr/>
            <p:nvPr/>
          </p:nvGrpSpPr>
          <p:grpSpPr>
            <a:xfrm>
              <a:off x="3289886" y="976918"/>
              <a:ext cx="783166" cy="1622276"/>
              <a:chOff x="3289886" y="976918"/>
              <a:chExt cx="783166" cy="1622276"/>
            </a:xfrm>
          </p:grpSpPr>
          <p:sp>
            <p:nvSpPr>
              <p:cNvPr id="2" name="1 Pentágono"/>
              <p:cNvSpPr/>
              <p:nvPr/>
            </p:nvSpPr>
            <p:spPr>
              <a:xfrm flipH="1">
                <a:off x="3289886" y="976918"/>
                <a:ext cx="599429" cy="50405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3" name="2 CuadroTexto"/>
              <p:cNvSpPr txBox="1"/>
              <p:nvPr/>
            </p:nvSpPr>
            <p:spPr>
              <a:xfrm>
                <a:off x="3409168" y="1117124"/>
                <a:ext cx="662586" cy="22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8 GPIO</a:t>
                </a:r>
              </a:p>
            </p:txBody>
          </p:sp>
          <p:grpSp>
            <p:nvGrpSpPr>
              <p:cNvPr id="4" name="3 Grupo"/>
              <p:cNvGrpSpPr/>
              <p:nvPr/>
            </p:nvGrpSpPr>
            <p:grpSpPr>
              <a:xfrm>
                <a:off x="3291184" y="1538124"/>
                <a:ext cx="781868" cy="504056"/>
                <a:chOff x="3438476" y="1129318"/>
                <a:chExt cx="781868" cy="504056"/>
              </a:xfrm>
            </p:grpSpPr>
            <p:sp>
              <p:nvSpPr>
                <p:cNvPr id="34" name="33 Pentágono"/>
                <p:cNvSpPr/>
                <p:nvPr/>
              </p:nvSpPr>
              <p:spPr>
                <a:xfrm flipH="1">
                  <a:off x="3438476" y="1129318"/>
                  <a:ext cx="599429" cy="504056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35" name="34 CuadroTexto"/>
                <p:cNvSpPr txBox="1"/>
                <p:nvPr/>
              </p:nvSpPr>
              <p:spPr>
                <a:xfrm>
                  <a:off x="3557758" y="1269524"/>
                  <a:ext cx="662586" cy="221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900" dirty="0"/>
                    <a:t>8 GPIO</a:t>
                  </a:r>
                </a:p>
              </p:txBody>
            </p:sp>
          </p:grpSp>
          <p:grpSp>
            <p:nvGrpSpPr>
              <p:cNvPr id="37" name="36 Grupo"/>
              <p:cNvGrpSpPr/>
              <p:nvPr/>
            </p:nvGrpSpPr>
            <p:grpSpPr>
              <a:xfrm>
                <a:off x="3290666" y="2095138"/>
                <a:ext cx="781868" cy="504056"/>
                <a:chOff x="3438476" y="1129318"/>
                <a:chExt cx="781868" cy="504056"/>
              </a:xfrm>
            </p:grpSpPr>
            <p:sp>
              <p:nvSpPr>
                <p:cNvPr id="38" name="37 Pentágono"/>
                <p:cNvSpPr/>
                <p:nvPr/>
              </p:nvSpPr>
              <p:spPr>
                <a:xfrm flipH="1">
                  <a:off x="3438476" y="1129318"/>
                  <a:ext cx="599429" cy="504056"/>
                </a:xfrm>
                <a:prstGeom prst="homePlat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sp>
              <p:nvSpPr>
                <p:cNvPr id="39" name="38 CuadroTexto"/>
                <p:cNvSpPr txBox="1"/>
                <p:nvPr/>
              </p:nvSpPr>
              <p:spPr>
                <a:xfrm>
                  <a:off x="3557758" y="1269524"/>
                  <a:ext cx="662586" cy="22115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s-AR" sz="900" dirty="0"/>
                    <a:t>8 GPIO</a:t>
                  </a:r>
                </a:p>
              </p:txBody>
            </p:sp>
          </p:grpSp>
        </p:grpSp>
        <p:grpSp>
          <p:nvGrpSpPr>
            <p:cNvPr id="7" name="6 Grupo"/>
            <p:cNvGrpSpPr/>
            <p:nvPr/>
          </p:nvGrpSpPr>
          <p:grpSpPr>
            <a:xfrm>
              <a:off x="4933451" y="981393"/>
              <a:ext cx="663884" cy="1622276"/>
              <a:chOff x="4924725" y="1135008"/>
              <a:chExt cx="663884" cy="1622276"/>
            </a:xfrm>
          </p:grpSpPr>
          <p:sp>
            <p:nvSpPr>
              <p:cNvPr id="43" name="42 Pentágono"/>
              <p:cNvSpPr/>
              <p:nvPr/>
            </p:nvSpPr>
            <p:spPr>
              <a:xfrm>
                <a:off x="4955283" y="1135008"/>
                <a:ext cx="599429" cy="50405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4" name="43 CuadroTexto"/>
              <p:cNvSpPr txBox="1"/>
              <p:nvPr/>
            </p:nvSpPr>
            <p:spPr>
              <a:xfrm flipH="1">
                <a:off x="4926023" y="1275214"/>
                <a:ext cx="662586" cy="22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8 GPIO</a:t>
                </a:r>
              </a:p>
            </p:txBody>
          </p:sp>
          <p:sp>
            <p:nvSpPr>
              <p:cNvPr id="49" name="48 Pentágono"/>
              <p:cNvSpPr/>
              <p:nvPr/>
            </p:nvSpPr>
            <p:spPr>
              <a:xfrm>
                <a:off x="4953985" y="1696214"/>
                <a:ext cx="599429" cy="50405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50" name="49 CuadroTexto"/>
              <p:cNvSpPr txBox="1"/>
              <p:nvPr/>
            </p:nvSpPr>
            <p:spPr>
              <a:xfrm flipH="1">
                <a:off x="4924725" y="1836420"/>
                <a:ext cx="662586" cy="22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8 GPIO</a:t>
                </a:r>
              </a:p>
            </p:txBody>
          </p:sp>
          <p:sp>
            <p:nvSpPr>
              <p:cNvPr id="47" name="46 Pentágono"/>
              <p:cNvSpPr/>
              <p:nvPr/>
            </p:nvSpPr>
            <p:spPr>
              <a:xfrm>
                <a:off x="4954503" y="2253228"/>
                <a:ext cx="599429" cy="504056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AR"/>
              </a:p>
            </p:txBody>
          </p:sp>
          <p:sp>
            <p:nvSpPr>
              <p:cNvPr id="48" name="47 CuadroTexto"/>
              <p:cNvSpPr txBox="1"/>
              <p:nvPr/>
            </p:nvSpPr>
            <p:spPr>
              <a:xfrm flipH="1">
                <a:off x="4925243" y="2393434"/>
                <a:ext cx="662586" cy="2211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AR" sz="900" dirty="0"/>
                  <a:t>8 GPIO</a:t>
                </a:r>
              </a:p>
            </p:txBody>
          </p:sp>
        </p:grpSp>
      </p:grpSp>
      <p:grpSp>
        <p:nvGrpSpPr>
          <p:cNvPr id="71" name="70 Grupo"/>
          <p:cNvGrpSpPr/>
          <p:nvPr/>
        </p:nvGrpSpPr>
        <p:grpSpPr>
          <a:xfrm>
            <a:off x="8388731" y="2833631"/>
            <a:ext cx="3393208" cy="1055068"/>
            <a:chOff x="5076056" y="3310036"/>
            <a:chExt cx="3393208" cy="1055068"/>
          </a:xfrm>
        </p:grpSpPr>
        <p:sp>
          <p:nvSpPr>
            <p:cNvPr id="72" name="71 Pergamino horizontal"/>
            <p:cNvSpPr/>
            <p:nvPr/>
          </p:nvSpPr>
          <p:spPr>
            <a:xfrm>
              <a:off x="5076056" y="3310036"/>
              <a:ext cx="3228937" cy="1055068"/>
            </a:xfrm>
            <a:prstGeom prst="horizontalScroll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3" name="72 CuadroTexto"/>
            <p:cNvSpPr txBox="1"/>
            <p:nvPr/>
          </p:nvSpPr>
          <p:spPr>
            <a:xfrm>
              <a:off x="5220072" y="3517349"/>
              <a:ext cx="3249192" cy="550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2000" b="1" dirty="0">
                  <a:solidFill>
                    <a:schemeClr val="bg1"/>
                  </a:solidFill>
                </a:rPr>
                <a:t>UTILIZA</a:t>
              </a:r>
              <a:r>
                <a:rPr lang="es-AR" sz="1600" b="1" dirty="0">
                  <a:solidFill>
                    <a:schemeClr val="bg1"/>
                  </a:solidFill>
                </a:rPr>
                <a:t> </a:t>
              </a:r>
              <a:r>
                <a:rPr lang="es-AR" sz="3200" b="1" dirty="0">
                  <a:solidFill>
                    <a:schemeClr val="bg1"/>
                  </a:solidFill>
                </a:rPr>
                <a:t>48 pines</a:t>
              </a:r>
              <a:r>
                <a:rPr lang="es-AR" sz="2000" b="1" dirty="0">
                  <a:solidFill>
                    <a:schemeClr val="bg1"/>
                  </a:solidFill>
                </a:rPr>
                <a:t> </a:t>
              </a:r>
            </a:p>
          </p:txBody>
        </p:sp>
      </p:grpSp>
      <p:sp>
        <p:nvSpPr>
          <p:cNvPr id="46" name="Rectangle 14">
            <a:extLst>
              <a:ext uri="{FF2B5EF4-FFF2-40B4-BE49-F238E27FC236}">
                <a16:creationId xmlns:a16="http://schemas.microsoft.com/office/drawing/2014/main" id="{21D4C0A4-9808-429E-9477-688A69C65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9727" y="616878"/>
            <a:ext cx="2715868" cy="218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Principio de funcionamiento</a:t>
            </a:r>
          </a:p>
        </p:txBody>
      </p:sp>
      <p:pic>
        <p:nvPicPr>
          <p:cNvPr id="57" name="Picture 17">
            <a:extLst>
              <a:ext uri="{FF2B5EF4-FFF2-40B4-BE49-F238E27FC236}">
                <a16:creationId xmlns:a16="http://schemas.microsoft.com/office/drawing/2014/main" id="{5731CAFE-8623-49C5-AA06-1BFA713D42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6388" y="3951754"/>
            <a:ext cx="1425575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Imagen 10" descr="Imagen que contiene electrónica, circuito&#10;&#10;Descripción generada automáticamente">
            <a:extLst>
              <a:ext uri="{FF2B5EF4-FFF2-40B4-BE49-F238E27FC236}">
                <a16:creationId xmlns:a16="http://schemas.microsoft.com/office/drawing/2014/main" id="{02578111-4197-49C5-90C0-2A89AC9426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44" b="13409"/>
          <a:stretch/>
        </p:blipFill>
        <p:spPr>
          <a:xfrm rot="5400000">
            <a:off x="4785481" y="2052895"/>
            <a:ext cx="4294763" cy="1067473"/>
          </a:xfrm>
          <a:prstGeom prst="rect">
            <a:avLst/>
          </a:prstGeom>
        </p:spPr>
      </p:pic>
      <p:sp>
        <p:nvSpPr>
          <p:cNvPr id="58420" name="Text Box 52"/>
          <p:cNvSpPr txBox="1">
            <a:spLocks noChangeArrowheads="1"/>
          </p:cNvSpPr>
          <p:nvPr/>
        </p:nvSpPr>
        <p:spPr bwMode="auto">
          <a:xfrm rot="20908215">
            <a:off x="2761405" y="2305178"/>
            <a:ext cx="9033242" cy="865173"/>
          </a:xfrm>
          <a:prstGeom prst="rect">
            <a:avLst/>
          </a:prstGeom>
          <a:gradFill rotWithShape="1">
            <a:gsLst>
              <a:gs pos="0">
                <a:srgbClr val="FFCC99">
                  <a:alpha val="80000"/>
                </a:srgbClr>
              </a:gs>
              <a:gs pos="50000">
                <a:schemeClr val="bg1">
                  <a:alpha val="39999"/>
                </a:schemeClr>
              </a:gs>
              <a:gs pos="100000">
                <a:srgbClr val="FFCC99">
                  <a:alpha val="80000"/>
                </a:srgb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es-ES_tradnl" sz="5400" b="1" dirty="0">
                <a:solidFill>
                  <a:srgbClr val="FF0000"/>
                </a:solidFill>
              </a:rPr>
              <a:t>¡No me alcanzan las patas!</a:t>
            </a:r>
            <a:endParaRPr lang="es-ES" sz="5400" b="1" dirty="0">
              <a:solidFill>
                <a:srgbClr val="FF0000"/>
              </a:solidFill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52625E8-1E3B-424C-BCB9-FFCBE9D735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7717" y="3578776"/>
            <a:ext cx="2746371" cy="2059778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584E8FA8-C530-4A25-A893-23B5DEFE38B6}"/>
              </a:ext>
            </a:extLst>
          </p:cNvPr>
          <p:cNvSpPr/>
          <p:nvPr/>
        </p:nvSpPr>
        <p:spPr bwMode="auto">
          <a:xfrm>
            <a:off x="441013" y="4149080"/>
            <a:ext cx="822856" cy="864096"/>
          </a:xfrm>
          <a:prstGeom prst="ellipse">
            <a:avLst/>
          </a:prstGeom>
          <a:noFill/>
          <a:ln w="38100" cap="flat" cmpd="sng" algn="ctr">
            <a:solidFill>
              <a:srgbClr val="FFFF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Marcador de fecha 1">
            <a:extLst>
              <a:ext uri="{FF2B5EF4-FFF2-40B4-BE49-F238E27FC236}">
                <a16:creationId xmlns:a16="http://schemas.microsoft.com/office/drawing/2014/main" id="{91680F4B-2A96-46DC-9FE7-2B03029A1D9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37096" y="625719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56" name="Marcador de número de diapositiva 3">
            <a:extLst>
              <a:ext uri="{FF2B5EF4-FFF2-40B4-BE49-F238E27FC236}">
                <a16:creationId xmlns:a16="http://schemas.microsoft.com/office/drawing/2014/main" id="{B65EE804-B7DA-467C-90C8-4C683D45CB8A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60296" y="625719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11</a:t>
            </a:fld>
            <a:endParaRPr lang="es-ES" altLang="es-AR" dirty="0"/>
          </a:p>
        </p:txBody>
      </p:sp>
      <p:sp>
        <p:nvSpPr>
          <p:cNvPr id="58" name="Marcador de pie de página 2">
            <a:extLst>
              <a:ext uri="{FF2B5EF4-FFF2-40B4-BE49-F238E27FC236}">
                <a16:creationId xmlns:a16="http://schemas.microsoft.com/office/drawing/2014/main" id="{195F1E84-10A8-4D86-8B5C-9BBE77735F0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88296" y="625719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063046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58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584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58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8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20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2715869" y="642547"/>
            <a:ext cx="9140772" cy="5162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15000"/>
              </a:lnSpc>
              <a:buClr>
                <a:srgbClr val="0070C0"/>
              </a:buClr>
              <a:buFont typeface="Wingdings" panose="05000000000000000000" pitchFamily="2" charset="2"/>
              <a:buChar char=""/>
            </a:pPr>
            <a:r>
              <a:rPr lang="es-AR" altLang="es-AR" sz="2400" i="1" dirty="0">
                <a:latin typeface="Calibri" panose="020F0502020204030204" pitchFamily="34" charset="0"/>
              </a:rPr>
              <a:t>Fenómeno visual descubierto por el científico belga </a:t>
            </a:r>
            <a:r>
              <a:rPr lang="es-AR" altLang="es-AR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Joseph Plateau</a:t>
            </a:r>
            <a:r>
              <a:rPr lang="es-AR" altLang="es-AR" sz="2400" i="1" dirty="0">
                <a:latin typeface="Calibri" panose="020F0502020204030204" pitchFamily="34" charset="0"/>
              </a:rPr>
              <a:t> (1801-1883) que demuestra como una imagen </a:t>
            </a:r>
            <a:r>
              <a:rPr lang="es-AR" altLang="es-AR" sz="2400" b="1" i="1" dirty="0">
                <a:latin typeface="Calibri" panose="020F0502020204030204" pitchFamily="34" charset="0"/>
              </a:rPr>
              <a:t>permanece</a:t>
            </a:r>
            <a:r>
              <a:rPr lang="es-AR" altLang="es-AR" sz="2400" i="1" dirty="0">
                <a:latin typeface="Calibri" panose="020F0502020204030204" pitchFamily="34" charset="0"/>
              </a:rPr>
              <a:t> en la retina humana una décima de segundo después de desaparecer completamente. </a:t>
            </a:r>
          </a:p>
          <a:p>
            <a:pPr algn="just" hangingPunct="1">
              <a:lnSpc>
                <a:spcPct val="115000"/>
              </a:lnSpc>
              <a:buClrTx/>
              <a:buSzTx/>
              <a:buFontTx/>
              <a:buNone/>
            </a:pPr>
            <a:endParaRPr lang="es-AR" altLang="es-AR" sz="2400" i="1" dirty="0">
              <a:latin typeface="Calibri" panose="020F0502020204030204" pitchFamily="34" charset="0"/>
            </a:endParaRPr>
          </a:p>
          <a:p>
            <a:pPr algn="just" hangingPunct="1">
              <a:lnSpc>
                <a:spcPct val="115000"/>
              </a:lnSpc>
              <a:buClr>
                <a:srgbClr val="0070C0"/>
              </a:buClr>
              <a:buFont typeface="Wingdings" panose="05000000000000000000" pitchFamily="2" charset="2"/>
              <a:buChar char=""/>
            </a:pPr>
            <a:r>
              <a:rPr lang="es-AR" altLang="es-AR" sz="2400" i="1" dirty="0">
                <a:latin typeface="Calibri" panose="020F0502020204030204" pitchFamily="34" charset="0"/>
              </a:rPr>
              <a:t>Plateau descubrió que nuestro ojo ve con una cadencia de </a:t>
            </a:r>
            <a:r>
              <a:rPr lang="es-AR" altLang="es-AR" sz="2400" i="1" dirty="0">
                <a:solidFill>
                  <a:srgbClr val="FF0000"/>
                </a:solidFill>
                <a:latin typeface="Calibri" panose="020F0502020204030204" pitchFamily="34" charset="0"/>
              </a:rPr>
              <a:t>10 imágenes por segundo</a:t>
            </a:r>
            <a:r>
              <a:rPr lang="es-AR" altLang="es-AR" sz="2400" i="1" dirty="0">
                <a:latin typeface="Calibri" panose="020F0502020204030204" pitchFamily="34" charset="0"/>
              </a:rPr>
              <a:t>, y que nosotros no vemos como independientes gracias a la persistencia visual. </a:t>
            </a:r>
          </a:p>
          <a:p>
            <a:pPr algn="just" hangingPunct="1">
              <a:lnSpc>
                <a:spcPct val="115000"/>
              </a:lnSpc>
              <a:buClrTx/>
              <a:buSzTx/>
              <a:buFontTx/>
              <a:buNone/>
            </a:pPr>
            <a:endParaRPr lang="es-AR" altLang="es-AR" sz="2400" i="1" dirty="0">
              <a:latin typeface="Calibri" panose="020F0502020204030204" pitchFamily="34" charset="0"/>
            </a:endParaRPr>
          </a:p>
          <a:p>
            <a:pPr algn="just" hangingPunct="1">
              <a:lnSpc>
                <a:spcPct val="115000"/>
              </a:lnSpc>
              <a:buClr>
                <a:srgbClr val="0070C0"/>
              </a:buClr>
              <a:buFont typeface="Wingdings" panose="05000000000000000000" pitchFamily="2" charset="2"/>
              <a:buChar char=""/>
            </a:pPr>
            <a:r>
              <a:rPr lang="es-AR" altLang="es-AR" sz="2400" i="1" dirty="0">
                <a:latin typeface="Calibri" panose="020F0502020204030204" pitchFamily="34" charset="0"/>
              </a:rPr>
              <a:t>El cine aprovecha este efecto proyectando más de diez imágenes por segundo (cine mudo 16, cine sigloXX 24, televisión 25, cine digital 30/48), lo que genera en nuestro cerebro la ilusión de movimiento</a:t>
            </a:r>
            <a:r>
              <a:rPr lang="es-AR" altLang="es-AR" sz="2000" i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Rectangle 14">
            <a:extLst>
              <a:ext uri="{FF2B5EF4-FFF2-40B4-BE49-F238E27FC236}">
                <a16:creationId xmlns:a16="http://schemas.microsoft.com/office/drawing/2014/main" id="{A42EA30D-834B-4BBA-8B97-2D40765269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" y="1052736"/>
            <a:ext cx="2715868" cy="2676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4000" b="1" i="1" dirty="0">
                <a:solidFill>
                  <a:srgbClr val="FF0000"/>
                </a:solidFill>
                <a:latin typeface="Calibri" panose="020F0502020204030204" pitchFamily="34" charset="0"/>
              </a:rPr>
              <a:t>Persistencia retiniana</a:t>
            </a:r>
          </a:p>
        </p:txBody>
      </p:sp>
      <p:sp>
        <p:nvSpPr>
          <p:cNvPr id="7" name="Text Box 8">
            <a:extLst>
              <a:ext uri="{FF2B5EF4-FFF2-40B4-BE49-F238E27FC236}">
                <a16:creationId xmlns:a16="http://schemas.microsoft.com/office/drawing/2014/main" id="{EDFBDD55-EBE3-499A-B5FB-A6CACAF559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12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9" name="Text Box 4">
            <a:extLst>
              <a:ext uri="{FF2B5EF4-FFF2-40B4-BE49-F238E27FC236}">
                <a16:creationId xmlns:a16="http://schemas.microsoft.com/office/drawing/2014/main" id="{B7471E75-D15E-4695-AFF2-567BBA363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sp>
        <p:nvSpPr>
          <p:cNvPr id="10" name="Text Box 1">
            <a:extLst>
              <a:ext uri="{FF2B5EF4-FFF2-40B4-BE49-F238E27FC236}">
                <a16:creationId xmlns:a16="http://schemas.microsoft.com/office/drawing/2014/main" id="{076E0772-ED7F-41EB-8C53-E520B04007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</a:t>
            </a:r>
            <a:r>
              <a:rPr lang="es-ES" altLang="es-AR" sz="1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Mandrut</a:t>
            </a:r>
            <a:endParaRPr lang="es-ES" altLang="es-AR" sz="1400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437EC2E-94E8-4D0F-969D-F173DD39D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76" y="3998415"/>
            <a:ext cx="240982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11215" y="260821"/>
            <a:ext cx="7210425" cy="453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2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64352" y="4759797"/>
            <a:ext cx="1001713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1" name="Picture 2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48039" y="4753447"/>
            <a:ext cx="1001712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2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18027" y="4756622"/>
            <a:ext cx="1001713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3" name="Picture 2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49914" y="4755034"/>
            <a:ext cx="1001712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277"/>
          <p:cNvGrpSpPr>
            <a:grpSpLocks/>
          </p:cNvGrpSpPr>
          <p:nvPr/>
        </p:nvGrpSpPr>
        <p:grpSpPr bwMode="auto">
          <a:xfrm>
            <a:off x="8307089" y="1038697"/>
            <a:ext cx="546100" cy="4860925"/>
            <a:chOff x="3598" y="926"/>
            <a:chExt cx="344" cy="3062"/>
          </a:xfrm>
        </p:grpSpPr>
        <p:grpSp>
          <p:nvGrpSpPr>
            <p:cNvPr id="3" name="Group 200"/>
            <p:cNvGrpSpPr>
              <a:grpSpLocks/>
            </p:cNvGrpSpPr>
            <p:nvPr/>
          </p:nvGrpSpPr>
          <p:grpSpPr bwMode="auto">
            <a:xfrm>
              <a:off x="3598" y="3357"/>
              <a:ext cx="344" cy="631"/>
              <a:chOff x="3669" y="2033"/>
              <a:chExt cx="344" cy="631"/>
            </a:xfrm>
          </p:grpSpPr>
          <p:grpSp>
            <p:nvGrpSpPr>
              <p:cNvPr id="7" name="Group 201"/>
              <p:cNvGrpSpPr>
                <a:grpSpLocks/>
              </p:cNvGrpSpPr>
              <p:nvPr/>
            </p:nvGrpSpPr>
            <p:grpSpPr bwMode="auto">
              <a:xfrm>
                <a:off x="3669" y="2033"/>
                <a:ext cx="277" cy="116"/>
                <a:chOff x="1736" y="3266"/>
                <a:chExt cx="277" cy="116"/>
              </a:xfrm>
            </p:grpSpPr>
            <p:sp>
              <p:nvSpPr>
                <p:cNvPr id="16501" name="Freeform 20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502" name="Freeform 20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8" name="Group 204"/>
              <p:cNvGrpSpPr>
                <a:grpSpLocks/>
              </p:cNvGrpSpPr>
              <p:nvPr/>
            </p:nvGrpSpPr>
            <p:grpSpPr bwMode="auto">
              <a:xfrm rot="5400000">
                <a:off x="3814" y="2184"/>
                <a:ext cx="277" cy="116"/>
                <a:chOff x="1736" y="3266"/>
                <a:chExt cx="277" cy="116"/>
              </a:xfrm>
            </p:grpSpPr>
            <p:sp>
              <p:nvSpPr>
                <p:cNvPr id="16499" name="Freeform 20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500" name="Freeform 20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9" name="Group 207"/>
              <p:cNvGrpSpPr>
                <a:grpSpLocks/>
              </p:cNvGrpSpPr>
              <p:nvPr/>
            </p:nvGrpSpPr>
            <p:grpSpPr bwMode="auto">
              <a:xfrm rot="5400000">
                <a:off x="3816" y="2468"/>
                <a:ext cx="277" cy="116"/>
                <a:chOff x="1736" y="3266"/>
                <a:chExt cx="277" cy="116"/>
              </a:xfrm>
            </p:grpSpPr>
            <p:sp>
              <p:nvSpPr>
                <p:cNvPr id="16497" name="Freeform 20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98" name="Freeform 20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  <p:grpSp>
          <p:nvGrpSpPr>
            <p:cNvPr id="10" name="Group 210"/>
            <p:cNvGrpSpPr>
              <a:grpSpLocks/>
            </p:cNvGrpSpPr>
            <p:nvPr/>
          </p:nvGrpSpPr>
          <p:grpSpPr bwMode="auto">
            <a:xfrm>
              <a:off x="3790" y="926"/>
              <a:ext cx="108" cy="383"/>
              <a:chOff x="4087" y="1998"/>
              <a:chExt cx="108" cy="383"/>
            </a:xfrm>
          </p:grpSpPr>
          <p:sp>
            <p:nvSpPr>
              <p:cNvPr id="16491" name="Oval 211"/>
              <p:cNvSpPr>
                <a:spLocks noChangeArrowheads="1"/>
              </p:cNvSpPr>
              <p:nvPr/>
            </p:nvSpPr>
            <p:spPr bwMode="auto">
              <a:xfrm rot="5400000">
                <a:off x="4094" y="228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92" name="Oval 212"/>
              <p:cNvSpPr>
                <a:spLocks noChangeArrowheads="1"/>
              </p:cNvSpPr>
              <p:nvPr/>
            </p:nvSpPr>
            <p:spPr bwMode="auto">
              <a:xfrm rot="5400000">
                <a:off x="4096" y="2133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93" name="Oval 213"/>
              <p:cNvSpPr>
                <a:spLocks noChangeArrowheads="1"/>
              </p:cNvSpPr>
              <p:nvPr/>
            </p:nvSpPr>
            <p:spPr bwMode="auto">
              <a:xfrm rot="5400000">
                <a:off x="4096" y="199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1" name="Group 281"/>
          <p:cNvGrpSpPr>
            <a:grpSpLocks/>
          </p:cNvGrpSpPr>
          <p:nvPr/>
        </p:nvGrpSpPr>
        <p:grpSpPr bwMode="auto">
          <a:xfrm>
            <a:off x="3639840" y="973610"/>
            <a:ext cx="5622925" cy="3189287"/>
            <a:chOff x="671" y="885"/>
            <a:chExt cx="3542" cy="2009"/>
          </a:xfrm>
        </p:grpSpPr>
        <p:sp>
          <p:nvSpPr>
            <p:cNvPr id="16486" name="Text Box 214"/>
            <p:cNvSpPr txBox="1">
              <a:spLocks noChangeArrowheads="1"/>
            </p:cNvSpPr>
            <p:nvPr/>
          </p:nvSpPr>
          <p:spPr bwMode="auto">
            <a:xfrm>
              <a:off x="671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6487" name="Text Box 215"/>
            <p:cNvSpPr txBox="1">
              <a:spLocks noChangeArrowheads="1"/>
            </p:cNvSpPr>
            <p:nvPr/>
          </p:nvSpPr>
          <p:spPr bwMode="auto">
            <a:xfrm>
              <a:off x="710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6488" name="Oval 217"/>
            <p:cNvSpPr>
              <a:spLocks noChangeArrowheads="1"/>
            </p:cNvSpPr>
            <p:nvPr/>
          </p:nvSpPr>
          <p:spPr bwMode="auto">
            <a:xfrm>
              <a:off x="4001" y="2606"/>
              <a:ext cx="212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2" name="Group 279"/>
          <p:cNvGrpSpPr>
            <a:grpSpLocks/>
          </p:cNvGrpSpPr>
          <p:nvPr/>
        </p:nvGrpSpPr>
        <p:grpSpPr bwMode="auto">
          <a:xfrm>
            <a:off x="7078364" y="1049809"/>
            <a:ext cx="647700" cy="4927600"/>
            <a:chOff x="2656" y="933"/>
            <a:chExt cx="408" cy="3104"/>
          </a:xfrm>
        </p:grpSpPr>
        <p:grpSp>
          <p:nvGrpSpPr>
            <p:cNvPr id="13" name="Group 175"/>
            <p:cNvGrpSpPr>
              <a:grpSpLocks/>
            </p:cNvGrpSpPr>
            <p:nvPr/>
          </p:nvGrpSpPr>
          <p:grpSpPr bwMode="auto">
            <a:xfrm>
              <a:off x="2656" y="3344"/>
              <a:ext cx="408" cy="693"/>
              <a:chOff x="2499" y="1944"/>
              <a:chExt cx="408" cy="693"/>
            </a:xfrm>
          </p:grpSpPr>
          <p:grpSp>
            <p:nvGrpSpPr>
              <p:cNvPr id="14" name="Group 176"/>
              <p:cNvGrpSpPr>
                <a:grpSpLocks/>
              </p:cNvGrpSpPr>
              <p:nvPr/>
            </p:nvGrpSpPr>
            <p:grpSpPr bwMode="auto">
              <a:xfrm>
                <a:off x="2563" y="1944"/>
                <a:ext cx="277" cy="116"/>
                <a:chOff x="1736" y="3266"/>
                <a:chExt cx="277" cy="116"/>
              </a:xfrm>
            </p:grpSpPr>
            <p:sp>
              <p:nvSpPr>
                <p:cNvPr id="16484" name="Freeform 17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85" name="Freeform 17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5" name="Group 179"/>
              <p:cNvGrpSpPr>
                <a:grpSpLocks/>
              </p:cNvGrpSpPr>
              <p:nvPr/>
            </p:nvGrpSpPr>
            <p:grpSpPr bwMode="auto">
              <a:xfrm>
                <a:off x="2562" y="2234"/>
                <a:ext cx="277" cy="116"/>
                <a:chOff x="1736" y="3266"/>
                <a:chExt cx="277" cy="116"/>
              </a:xfrm>
            </p:grpSpPr>
            <p:sp>
              <p:nvSpPr>
                <p:cNvPr id="16482" name="Freeform 18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83" name="Freeform 18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" name="Group 182"/>
              <p:cNvGrpSpPr>
                <a:grpSpLocks/>
              </p:cNvGrpSpPr>
              <p:nvPr/>
            </p:nvGrpSpPr>
            <p:grpSpPr bwMode="auto">
              <a:xfrm>
                <a:off x="2561" y="2521"/>
                <a:ext cx="277" cy="116"/>
                <a:chOff x="1736" y="3266"/>
                <a:chExt cx="277" cy="116"/>
              </a:xfrm>
            </p:grpSpPr>
            <p:sp>
              <p:nvSpPr>
                <p:cNvPr id="16480" name="Freeform 18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81" name="Freeform 18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7" name="Group 185"/>
              <p:cNvGrpSpPr>
                <a:grpSpLocks/>
              </p:cNvGrpSpPr>
              <p:nvPr/>
            </p:nvGrpSpPr>
            <p:grpSpPr bwMode="auto">
              <a:xfrm rot="5400000">
                <a:off x="2710" y="2379"/>
                <a:ext cx="277" cy="116"/>
                <a:chOff x="1736" y="3266"/>
                <a:chExt cx="277" cy="116"/>
              </a:xfrm>
            </p:grpSpPr>
            <p:sp>
              <p:nvSpPr>
                <p:cNvPr id="16478" name="Freeform 18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79" name="Freeform 18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8" name="Group 188"/>
              <p:cNvGrpSpPr>
                <a:grpSpLocks/>
              </p:cNvGrpSpPr>
              <p:nvPr/>
            </p:nvGrpSpPr>
            <p:grpSpPr bwMode="auto">
              <a:xfrm rot="5400000">
                <a:off x="2418" y="2096"/>
                <a:ext cx="277" cy="116"/>
                <a:chOff x="1736" y="3266"/>
                <a:chExt cx="277" cy="116"/>
              </a:xfrm>
            </p:grpSpPr>
            <p:sp>
              <p:nvSpPr>
                <p:cNvPr id="16476" name="Freeform 18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77" name="Freeform 19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  <p:grpSp>
          <p:nvGrpSpPr>
            <p:cNvPr id="19" name="Group 191"/>
            <p:cNvGrpSpPr>
              <a:grpSpLocks/>
            </p:cNvGrpSpPr>
            <p:nvPr/>
          </p:nvGrpSpPr>
          <p:grpSpPr bwMode="auto">
            <a:xfrm>
              <a:off x="2898" y="933"/>
              <a:ext cx="109" cy="978"/>
              <a:chOff x="2980" y="1909"/>
              <a:chExt cx="109" cy="978"/>
            </a:xfrm>
          </p:grpSpPr>
          <p:sp>
            <p:nvSpPr>
              <p:cNvPr id="16466" name="Oval 192"/>
              <p:cNvSpPr>
                <a:spLocks noChangeArrowheads="1"/>
              </p:cNvSpPr>
              <p:nvPr/>
            </p:nvSpPr>
            <p:spPr bwMode="auto">
              <a:xfrm rot="5400000">
                <a:off x="2990" y="2789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67" name="Oval 193"/>
              <p:cNvSpPr>
                <a:spLocks noChangeArrowheads="1"/>
              </p:cNvSpPr>
              <p:nvPr/>
            </p:nvSpPr>
            <p:spPr bwMode="auto">
              <a:xfrm rot="5400000">
                <a:off x="2987" y="2346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68" name="Oval 194"/>
              <p:cNvSpPr>
                <a:spLocks noChangeArrowheads="1"/>
              </p:cNvSpPr>
              <p:nvPr/>
            </p:nvSpPr>
            <p:spPr bwMode="auto">
              <a:xfrm rot="5400000">
                <a:off x="2988" y="2194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69" name="Oval 195"/>
              <p:cNvSpPr>
                <a:spLocks noChangeArrowheads="1"/>
              </p:cNvSpPr>
              <p:nvPr/>
            </p:nvSpPr>
            <p:spPr bwMode="auto">
              <a:xfrm rot="5400000">
                <a:off x="2990" y="190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70" name="Oval 196"/>
              <p:cNvSpPr>
                <a:spLocks noChangeArrowheads="1"/>
              </p:cNvSpPr>
              <p:nvPr/>
            </p:nvSpPr>
            <p:spPr bwMode="auto">
              <a:xfrm rot="5400000">
                <a:off x="2988" y="26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0" name="Group 282"/>
          <p:cNvGrpSpPr>
            <a:grpSpLocks/>
          </p:cNvGrpSpPr>
          <p:nvPr/>
        </p:nvGrpSpPr>
        <p:grpSpPr bwMode="auto">
          <a:xfrm>
            <a:off x="3635076" y="975197"/>
            <a:ext cx="4438650" cy="2854325"/>
            <a:chOff x="508" y="891"/>
            <a:chExt cx="2796" cy="1798"/>
          </a:xfrm>
        </p:grpSpPr>
        <p:sp>
          <p:nvSpPr>
            <p:cNvPr id="16461" name="Text Box 197"/>
            <p:cNvSpPr txBox="1">
              <a:spLocks noChangeArrowheads="1"/>
            </p:cNvSpPr>
            <p:nvPr/>
          </p:nvSpPr>
          <p:spPr bwMode="auto">
            <a:xfrm>
              <a:off x="508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6462" name="Text Box 198"/>
            <p:cNvSpPr txBox="1">
              <a:spLocks noChangeArrowheads="1"/>
            </p:cNvSpPr>
            <p:nvPr/>
          </p:nvSpPr>
          <p:spPr bwMode="auto">
            <a:xfrm>
              <a:off x="55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6463" name="Oval 238"/>
            <p:cNvSpPr>
              <a:spLocks noChangeArrowheads="1"/>
            </p:cNvSpPr>
            <p:nvPr/>
          </p:nvSpPr>
          <p:spPr bwMode="auto">
            <a:xfrm>
              <a:off x="3097" y="2400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1" name="Group 278"/>
          <p:cNvGrpSpPr>
            <a:grpSpLocks/>
          </p:cNvGrpSpPr>
          <p:nvPr/>
        </p:nvGrpSpPr>
        <p:grpSpPr bwMode="auto">
          <a:xfrm>
            <a:off x="5995690" y="1024409"/>
            <a:ext cx="549275" cy="4959350"/>
            <a:chOff x="1844" y="922"/>
            <a:chExt cx="346" cy="3124"/>
          </a:xfrm>
        </p:grpSpPr>
        <p:grpSp>
          <p:nvGrpSpPr>
            <p:cNvPr id="22" name="Group 150"/>
            <p:cNvGrpSpPr>
              <a:grpSpLocks/>
            </p:cNvGrpSpPr>
            <p:nvPr/>
          </p:nvGrpSpPr>
          <p:grpSpPr bwMode="auto">
            <a:xfrm>
              <a:off x="1844" y="3353"/>
              <a:ext cx="346" cy="693"/>
              <a:chOff x="994" y="1937"/>
              <a:chExt cx="346" cy="693"/>
            </a:xfrm>
          </p:grpSpPr>
          <p:grpSp>
            <p:nvGrpSpPr>
              <p:cNvPr id="23" name="Group 151"/>
              <p:cNvGrpSpPr>
                <a:grpSpLocks/>
              </p:cNvGrpSpPr>
              <p:nvPr/>
            </p:nvGrpSpPr>
            <p:grpSpPr bwMode="auto">
              <a:xfrm>
                <a:off x="996" y="1937"/>
                <a:ext cx="277" cy="116"/>
                <a:chOff x="1736" y="3266"/>
                <a:chExt cx="277" cy="116"/>
              </a:xfrm>
            </p:grpSpPr>
            <p:sp>
              <p:nvSpPr>
                <p:cNvPr id="16459" name="Freeform 15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60" name="Freeform 15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4" name="Group 154"/>
              <p:cNvGrpSpPr>
                <a:grpSpLocks/>
              </p:cNvGrpSpPr>
              <p:nvPr/>
            </p:nvGrpSpPr>
            <p:grpSpPr bwMode="auto">
              <a:xfrm>
                <a:off x="995" y="2227"/>
                <a:ext cx="277" cy="116"/>
                <a:chOff x="1736" y="3266"/>
                <a:chExt cx="277" cy="116"/>
              </a:xfrm>
            </p:grpSpPr>
            <p:sp>
              <p:nvSpPr>
                <p:cNvPr id="16457" name="Freeform 15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58" name="Freeform 15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5" name="Group 157"/>
              <p:cNvGrpSpPr>
                <a:grpSpLocks/>
              </p:cNvGrpSpPr>
              <p:nvPr/>
            </p:nvGrpSpPr>
            <p:grpSpPr bwMode="auto">
              <a:xfrm>
                <a:off x="994" y="2514"/>
                <a:ext cx="277" cy="116"/>
                <a:chOff x="1736" y="3266"/>
                <a:chExt cx="277" cy="116"/>
              </a:xfrm>
            </p:grpSpPr>
            <p:sp>
              <p:nvSpPr>
                <p:cNvPr id="16455" name="Freeform 15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56" name="Freeform 15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6" name="Group 160"/>
              <p:cNvGrpSpPr>
                <a:grpSpLocks/>
              </p:cNvGrpSpPr>
              <p:nvPr/>
            </p:nvGrpSpPr>
            <p:grpSpPr bwMode="auto">
              <a:xfrm rot="5400000">
                <a:off x="1141" y="2088"/>
                <a:ext cx="277" cy="116"/>
                <a:chOff x="1736" y="3266"/>
                <a:chExt cx="277" cy="116"/>
              </a:xfrm>
            </p:grpSpPr>
            <p:sp>
              <p:nvSpPr>
                <p:cNvPr id="16453" name="Freeform 16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54" name="Freeform 16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27" name="Group 163"/>
              <p:cNvGrpSpPr>
                <a:grpSpLocks/>
              </p:cNvGrpSpPr>
              <p:nvPr/>
            </p:nvGrpSpPr>
            <p:grpSpPr bwMode="auto">
              <a:xfrm rot="5400000">
                <a:off x="1143" y="2372"/>
                <a:ext cx="277" cy="116"/>
                <a:chOff x="1736" y="3266"/>
                <a:chExt cx="277" cy="116"/>
              </a:xfrm>
            </p:grpSpPr>
            <p:sp>
              <p:nvSpPr>
                <p:cNvPr id="16451" name="Freeform 16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52" name="Freeform 16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  <p:grpSp>
          <p:nvGrpSpPr>
            <p:cNvPr id="28" name="Group 167"/>
            <p:cNvGrpSpPr>
              <a:grpSpLocks/>
            </p:cNvGrpSpPr>
            <p:nvPr/>
          </p:nvGrpSpPr>
          <p:grpSpPr bwMode="auto">
            <a:xfrm>
              <a:off x="2047" y="922"/>
              <a:ext cx="109" cy="978"/>
              <a:chOff x="1413" y="1902"/>
              <a:chExt cx="109" cy="978"/>
            </a:xfrm>
          </p:grpSpPr>
          <p:sp>
            <p:nvSpPr>
              <p:cNvPr id="16441" name="Oval 168"/>
              <p:cNvSpPr>
                <a:spLocks noChangeArrowheads="1"/>
              </p:cNvSpPr>
              <p:nvPr/>
            </p:nvSpPr>
            <p:spPr bwMode="auto">
              <a:xfrm rot="5400000">
                <a:off x="1423" y="278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2" name="Oval 169"/>
              <p:cNvSpPr>
                <a:spLocks noChangeArrowheads="1"/>
              </p:cNvSpPr>
              <p:nvPr/>
            </p:nvSpPr>
            <p:spPr bwMode="auto">
              <a:xfrm rot="5400000">
                <a:off x="1420" y="23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3" name="Oval 170"/>
              <p:cNvSpPr>
                <a:spLocks noChangeArrowheads="1"/>
              </p:cNvSpPr>
              <p:nvPr/>
            </p:nvSpPr>
            <p:spPr bwMode="auto">
              <a:xfrm rot="5400000">
                <a:off x="1421" y="2187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4" name="Oval 171"/>
              <p:cNvSpPr>
                <a:spLocks noChangeArrowheads="1"/>
              </p:cNvSpPr>
              <p:nvPr/>
            </p:nvSpPr>
            <p:spPr bwMode="auto">
              <a:xfrm rot="5400000">
                <a:off x="1423" y="2037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45" name="Oval 172"/>
              <p:cNvSpPr>
                <a:spLocks noChangeArrowheads="1"/>
              </p:cNvSpPr>
              <p:nvPr/>
            </p:nvSpPr>
            <p:spPr bwMode="auto">
              <a:xfrm rot="5400000">
                <a:off x="1423" y="1895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9" name="Group 283"/>
          <p:cNvGrpSpPr>
            <a:grpSpLocks/>
          </p:cNvGrpSpPr>
          <p:nvPr/>
        </p:nvGrpSpPr>
        <p:grpSpPr bwMode="auto">
          <a:xfrm>
            <a:off x="3643015" y="983135"/>
            <a:ext cx="3298825" cy="2854325"/>
            <a:chOff x="383" y="891"/>
            <a:chExt cx="2078" cy="1798"/>
          </a:xfrm>
        </p:grpSpPr>
        <p:sp>
          <p:nvSpPr>
            <p:cNvPr id="16436" name="Text Box 166"/>
            <p:cNvSpPr txBox="1">
              <a:spLocks noChangeArrowheads="1"/>
            </p:cNvSpPr>
            <p:nvPr/>
          </p:nvSpPr>
          <p:spPr bwMode="auto">
            <a:xfrm>
              <a:off x="42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6437" name="Text Box 173"/>
            <p:cNvSpPr txBox="1">
              <a:spLocks noChangeArrowheads="1"/>
            </p:cNvSpPr>
            <p:nvPr/>
          </p:nvSpPr>
          <p:spPr bwMode="auto">
            <a:xfrm>
              <a:off x="383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6438" name="Oval 239"/>
            <p:cNvSpPr>
              <a:spLocks noChangeArrowheads="1"/>
            </p:cNvSpPr>
            <p:nvPr/>
          </p:nvSpPr>
          <p:spPr bwMode="auto">
            <a:xfrm>
              <a:off x="2254" y="2215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30" name="Group 276"/>
          <p:cNvGrpSpPr>
            <a:grpSpLocks/>
          </p:cNvGrpSpPr>
          <p:nvPr/>
        </p:nvGrpSpPr>
        <p:grpSpPr bwMode="auto">
          <a:xfrm>
            <a:off x="9416751" y="1041872"/>
            <a:ext cx="647700" cy="4949825"/>
            <a:chOff x="4470" y="928"/>
            <a:chExt cx="408" cy="3118"/>
          </a:xfrm>
        </p:grpSpPr>
        <p:grpSp>
          <p:nvGrpSpPr>
            <p:cNvPr id="31" name="Group 243"/>
            <p:cNvGrpSpPr>
              <a:grpSpLocks/>
            </p:cNvGrpSpPr>
            <p:nvPr/>
          </p:nvGrpSpPr>
          <p:grpSpPr bwMode="auto">
            <a:xfrm>
              <a:off x="4470" y="3353"/>
              <a:ext cx="408" cy="693"/>
              <a:chOff x="4640" y="1968"/>
              <a:chExt cx="408" cy="693"/>
            </a:xfrm>
          </p:grpSpPr>
          <p:grpSp>
            <p:nvGrpSpPr>
              <p:cNvPr id="16384" name="Group 244"/>
              <p:cNvGrpSpPr>
                <a:grpSpLocks/>
              </p:cNvGrpSpPr>
              <p:nvPr/>
            </p:nvGrpSpPr>
            <p:grpSpPr bwMode="auto">
              <a:xfrm>
                <a:off x="4704" y="1968"/>
                <a:ext cx="277" cy="116"/>
                <a:chOff x="1736" y="3266"/>
                <a:chExt cx="277" cy="116"/>
              </a:xfrm>
            </p:grpSpPr>
            <p:sp>
              <p:nvSpPr>
                <p:cNvPr id="16434" name="Freeform 24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35" name="Freeform 24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85" name="Group 247"/>
              <p:cNvGrpSpPr>
                <a:grpSpLocks/>
              </p:cNvGrpSpPr>
              <p:nvPr/>
            </p:nvGrpSpPr>
            <p:grpSpPr bwMode="auto">
              <a:xfrm>
                <a:off x="4703" y="2258"/>
                <a:ext cx="277" cy="116"/>
                <a:chOff x="1736" y="3266"/>
                <a:chExt cx="277" cy="116"/>
              </a:xfrm>
            </p:grpSpPr>
            <p:sp>
              <p:nvSpPr>
                <p:cNvPr id="16432" name="Freeform 24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33" name="Freeform 24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87" name="Group 250"/>
              <p:cNvGrpSpPr>
                <a:grpSpLocks/>
              </p:cNvGrpSpPr>
              <p:nvPr/>
            </p:nvGrpSpPr>
            <p:grpSpPr bwMode="auto">
              <a:xfrm>
                <a:off x="4702" y="2545"/>
                <a:ext cx="277" cy="116"/>
                <a:chOff x="1736" y="3266"/>
                <a:chExt cx="277" cy="116"/>
              </a:xfrm>
            </p:grpSpPr>
            <p:sp>
              <p:nvSpPr>
                <p:cNvPr id="16430" name="Freeform 25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31" name="Freeform 25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88" name="Group 253"/>
              <p:cNvGrpSpPr>
                <a:grpSpLocks/>
              </p:cNvGrpSpPr>
              <p:nvPr/>
            </p:nvGrpSpPr>
            <p:grpSpPr bwMode="auto">
              <a:xfrm rot="5400000">
                <a:off x="4849" y="2119"/>
                <a:ext cx="277" cy="116"/>
                <a:chOff x="1736" y="3266"/>
                <a:chExt cx="277" cy="116"/>
              </a:xfrm>
            </p:grpSpPr>
            <p:sp>
              <p:nvSpPr>
                <p:cNvPr id="16428" name="Freeform 25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29" name="Freeform 25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89" name="Group 256"/>
              <p:cNvGrpSpPr>
                <a:grpSpLocks/>
              </p:cNvGrpSpPr>
              <p:nvPr/>
            </p:nvGrpSpPr>
            <p:grpSpPr bwMode="auto">
              <a:xfrm rot="5400000">
                <a:off x="4851" y="2403"/>
                <a:ext cx="277" cy="116"/>
                <a:chOff x="1736" y="3266"/>
                <a:chExt cx="277" cy="116"/>
              </a:xfrm>
            </p:grpSpPr>
            <p:sp>
              <p:nvSpPr>
                <p:cNvPr id="16426" name="Freeform 25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27" name="Freeform 25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94" name="Group 259"/>
              <p:cNvGrpSpPr>
                <a:grpSpLocks/>
              </p:cNvGrpSpPr>
              <p:nvPr/>
            </p:nvGrpSpPr>
            <p:grpSpPr bwMode="auto">
              <a:xfrm rot="5400000">
                <a:off x="4559" y="2120"/>
                <a:ext cx="277" cy="116"/>
                <a:chOff x="1736" y="3266"/>
                <a:chExt cx="277" cy="116"/>
              </a:xfrm>
            </p:grpSpPr>
            <p:sp>
              <p:nvSpPr>
                <p:cNvPr id="16424" name="Freeform 26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25" name="Freeform 26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  <p:grpSp>
            <p:nvGrpSpPr>
              <p:cNvPr id="16395" name="Group 262"/>
              <p:cNvGrpSpPr>
                <a:grpSpLocks/>
              </p:cNvGrpSpPr>
              <p:nvPr/>
            </p:nvGrpSpPr>
            <p:grpSpPr bwMode="auto">
              <a:xfrm rot="5400000">
                <a:off x="4567" y="2395"/>
                <a:ext cx="277" cy="116"/>
                <a:chOff x="1736" y="3266"/>
                <a:chExt cx="277" cy="116"/>
              </a:xfrm>
            </p:grpSpPr>
            <p:sp>
              <p:nvSpPr>
                <p:cNvPr id="16422" name="Freeform 26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12 w 381"/>
                    <a:gd name="T1" fmla="*/ 0 h 97"/>
                    <a:gd name="T2" fmla="*/ 190 w 381"/>
                    <a:gd name="T3" fmla="*/ 0 h 97"/>
                    <a:gd name="T4" fmla="*/ 201 w 381"/>
                    <a:gd name="T5" fmla="*/ 23 h 97"/>
                    <a:gd name="T6" fmla="*/ 201 w 381"/>
                    <a:gd name="T7" fmla="*/ 99 h 97"/>
                    <a:gd name="T8" fmla="*/ 185 w 381"/>
                    <a:gd name="T9" fmla="*/ 139 h 97"/>
                    <a:gd name="T10" fmla="*/ 20 w 381"/>
                    <a:gd name="T11" fmla="*/ 139 h 97"/>
                    <a:gd name="T12" fmla="*/ 0 w 381"/>
                    <a:gd name="T13" fmla="*/ 109 h 97"/>
                    <a:gd name="T14" fmla="*/ 0 w 381"/>
                    <a:gd name="T15" fmla="*/ 30 h 97"/>
                    <a:gd name="T16" fmla="*/ 1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  <p:sp>
              <p:nvSpPr>
                <p:cNvPr id="16423" name="Freeform 26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7 w 381"/>
                    <a:gd name="T1" fmla="*/ 0 h 97"/>
                    <a:gd name="T2" fmla="*/ 111 w 381"/>
                    <a:gd name="T3" fmla="*/ 0 h 97"/>
                    <a:gd name="T4" fmla="*/ 118 w 381"/>
                    <a:gd name="T5" fmla="*/ 4 h 97"/>
                    <a:gd name="T6" fmla="*/ 118 w 381"/>
                    <a:gd name="T7" fmla="*/ 18 h 97"/>
                    <a:gd name="T8" fmla="*/ 109 w 381"/>
                    <a:gd name="T9" fmla="*/ 25 h 97"/>
                    <a:gd name="T10" fmla="*/ 12 w 381"/>
                    <a:gd name="T11" fmla="*/ 25 h 97"/>
                    <a:gd name="T12" fmla="*/ 0 w 381"/>
                    <a:gd name="T13" fmla="*/ 19 h 97"/>
                    <a:gd name="T14" fmla="*/ 0 w 381"/>
                    <a:gd name="T15" fmla="*/ 6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ES"/>
                </a:p>
              </p:txBody>
            </p:sp>
          </p:grpSp>
        </p:grpSp>
        <p:grpSp>
          <p:nvGrpSpPr>
            <p:cNvPr id="16396" name="Group 265"/>
            <p:cNvGrpSpPr>
              <a:grpSpLocks/>
            </p:cNvGrpSpPr>
            <p:nvPr/>
          </p:nvGrpSpPr>
          <p:grpSpPr bwMode="auto">
            <a:xfrm>
              <a:off x="4687" y="928"/>
              <a:ext cx="109" cy="978"/>
              <a:chOff x="5121" y="1933"/>
              <a:chExt cx="109" cy="978"/>
            </a:xfrm>
          </p:grpSpPr>
          <p:sp>
            <p:nvSpPr>
              <p:cNvPr id="16408" name="Oval 266"/>
              <p:cNvSpPr>
                <a:spLocks noChangeArrowheads="1"/>
              </p:cNvSpPr>
              <p:nvPr/>
            </p:nvSpPr>
            <p:spPr bwMode="auto">
              <a:xfrm rot="5400000">
                <a:off x="5131" y="281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09" name="Oval 267"/>
              <p:cNvSpPr>
                <a:spLocks noChangeArrowheads="1"/>
              </p:cNvSpPr>
              <p:nvPr/>
            </p:nvSpPr>
            <p:spPr bwMode="auto">
              <a:xfrm rot="5400000">
                <a:off x="5128" y="2370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0" name="Oval 268"/>
              <p:cNvSpPr>
                <a:spLocks noChangeArrowheads="1"/>
              </p:cNvSpPr>
              <p:nvPr/>
            </p:nvSpPr>
            <p:spPr bwMode="auto">
              <a:xfrm rot="5400000">
                <a:off x="5129" y="2218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1" name="Oval 269"/>
              <p:cNvSpPr>
                <a:spLocks noChangeArrowheads="1"/>
              </p:cNvSpPr>
              <p:nvPr/>
            </p:nvSpPr>
            <p:spPr bwMode="auto">
              <a:xfrm rot="5400000">
                <a:off x="5131" y="2068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2" name="Oval 270"/>
              <p:cNvSpPr>
                <a:spLocks noChangeArrowheads="1"/>
              </p:cNvSpPr>
              <p:nvPr/>
            </p:nvSpPr>
            <p:spPr bwMode="auto">
              <a:xfrm rot="5400000">
                <a:off x="5131" y="1926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3" name="Oval 271"/>
              <p:cNvSpPr>
                <a:spLocks noChangeArrowheads="1"/>
              </p:cNvSpPr>
              <p:nvPr/>
            </p:nvSpPr>
            <p:spPr bwMode="auto">
              <a:xfrm rot="5400000">
                <a:off x="5129" y="2663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6414" name="Oval 272"/>
              <p:cNvSpPr>
                <a:spLocks noChangeArrowheads="1"/>
              </p:cNvSpPr>
              <p:nvPr/>
            </p:nvSpPr>
            <p:spPr bwMode="auto">
              <a:xfrm rot="5400000">
                <a:off x="5130" y="251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6397" name="Group 280"/>
          <p:cNvGrpSpPr>
            <a:grpSpLocks/>
          </p:cNvGrpSpPr>
          <p:nvPr/>
        </p:nvGrpSpPr>
        <p:grpSpPr bwMode="auto">
          <a:xfrm>
            <a:off x="3643015" y="973609"/>
            <a:ext cx="6783387" cy="3498850"/>
            <a:chOff x="833" y="885"/>
            <a:chExt cx="4273" cy="2204"/>
          </a:xfrm>
        </p:grpSpPr>
        <p:sp>
          <p:nvSpPr>
            <p:cNvPr id="16403" name="Oval 240"/>
            <p:cNvSpPr>
              <a:spLocks noChangeArrowheads="1"/>
            </p:cNvSpPr>
            <p:nvPr/>
          </p:nvSpPr>
          <p:spPr bwMode="auto">
            <a:xfrm>
              <a:off x="4899" y="2801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6404" name="Text Box 273"/>
            <p:cNvSpPr txBox="1">
              <a:spLocks noChangeArrowheads="1"/>
            </p:cNvSpPr>
            <p:nvPr/>
          </p:nvSpPr>
          <p:spPr bwMode="auto">
            <a:xfrm>
              <a:off x="833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6405" name="Text Box 274"/>
            <p:cNvSpPr txBox="1">
              <a:spLocks noChangeArrowheads="1"/>
            </p:cNvSpPr>
            <p:nvPr/>
          </p:nvSpPr>
          <p:spPr bwMode="auto">
            <a:xfrm>
              <a:off x="870" y="2291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  <a:endParaRPr lang="es-ES" sz="900">
                <a:solidFill>
                  <a:srgbClr val="3333FF"/>
                </a:solidFill>
              </a:endParaRPr>
            </a:p>
          </p:txBody>
        </p:sp>
      </p:grpSp>
      <p:sp>
        <p:nvSpPr>
          <p:cNvPr id="118" name="Rectangle 14">
            <a:extLst>
              <a:ext uri="{FF2B5EF4-FFF2-40B4-BE49-F238E27FC236}">
                <a16:creationId xmlns:a16="http://schemas.microsoft.com/office/drawing/2014/main" id="{A7AEFB51-33BA-412D-A740-1A9AA942E8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832"/>
            <a:ext cx="2715868" cy="218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Dígitos multiplexados</a:t>
            </a:r>
          </a:p>
        </p:txBody>
      </p:sp>
      <p:sp>
        <p:nvSpPr>
          <p:cNvPr id="120" name="Text Box 8">
            <a:extLst>
              <a:ext uri="{FF2B5EF4-FFF2-40B4-BE49-F238E27FC236}">
                <a16:creationId xmlns:a16="http://schemas.microsoft.com/office/drawing/2014/main" id="{D2BE03E0-40D5-4DE6-8209-1BD8E73DB1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13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2" name="Text Box 4">
            <a:extLst>
              <a:ext uri="{FF2B5EF4-FFF2-40B4-BE49-F238E27FC236}">
                <a16:creationId xmlns:a16="http://schemas.microsoft.com/office/drawing/2014/main" id="{842A0EDA-768D-4E13-97C6-8573DD51C7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sp>
        <p:nvSpPr>
          <p:cNvPr id="123" name="Text Box 1">
            <a:extLst>
              <a:ext uri="{FF2B5EF4-FFF2-40B4-BE49-F238E27FC236}">
                <a16:creationId xmlns:a16="http://schemas.microsoft.com/office/drawing/2014/main" id="{828057C7-79DC-4A71-A0F1-434E6E8C26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Mandrut</a:t>
            </a:r>
          </a:p>
        </p:txBody>
      </p:sp>
    </p:spTree>
    <p:extLst>
      <p:ext uri="{BB962C8B-B14F-4D97-AF65-F5344CB8AC3E}">
        <p14:creationId xmlns:p14="http://schemas.microsoft.com/office/powerpoint/2010/main" val="75812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5144" y="4797152"/>
            <a:ext cx="1001712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6" descr="Drawing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58320" y="337865"/>
            <a:ext cx="7196137" cy="447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5"/>
          <p:cNvGrpSpPr>
            <a:grpSpLocks/>
          </p:cNvGrpSpPr>
          <p:nvPr/>
        </p:nvGrpSpPr>
        <p:grpSpPr bwMode="auto">
          <a:xfrm>
            <a:off x="8158956" y="1079227"/>
            <a:ext cx="546100" cy="4860925"/>
            <a:chOff x="3598" y="926"/>
            <a:chExt cx="344" cy="3062"/>
          </a:xfrm>
        </p:grpSpPr>
        <p:grpSp>
          <p:nvGrpSpPr>
            <p:cNvPr id="3" name="Group 116"/>
            <p:cNvGrpSpPr>
              <a:grpSpLocks/>
            </p:cNvGrpSpPr>
            <p:nvPr/>
          </p:nvGrpSpPr>
          <p:grpSpPr bwMode="auto">
            <a:xfrm>
              <a:off x="3598" y="3357"/>
              <a:ext cx="344" cy="631"/>
              <a:chOff x="3669" y="2033"/>
              <a:chExt cx="344" cy="631"/>
            </a:xfrm>
          </p:grpSpPr>
          <p:grpSp>
            <p:nvGrpSpPr>
              <p:cNvPr id="4" name="Group 117"/>
              <p:cNvGrpSpPr>
                <a:grpSpLocks/>
              </p:cNvGrpSpPr>
              <p:nvPr/>
            </p:nvGrpSpPr>
            <p:grpSpPr bwMode="auto">
              <a:xfrm>
                <a:off x="3669" y="2033"/>
                <a:ext cx="277" cy="116"/>
                <a:chOff x="1736" y="3266"/>
                <a:chExt cx="277" cy="116"/>
              </a:xfrm>
            </p:grpSpPr>
            <p:sp>
              <p:nvSpPr>
                <p:cNvPr id="13650" name="Freeform 11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51" name="Freeform 11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5" name="Group 120"/>
              <p:cNvGrpSpPr>
                <a:grpSpLocks/>
              </p:cNvGrpSpPr>
              <p:nvPr/>
            </p:nvGrpSpPr>
            <p:grpSpPr bwMode="auto">
              <a:xfrm rot="5400000">
                <a:off x="3814" y="2184"/>
                <a:ext cx="277" cy="116"/>
                <a:chOff x="1736" y="3266"/>
                <a:chExt cx="277" cy="116"/>
              </a:xfrm>
            </p:grpSpPr>
            <p:sp>
              <p:nvSpPr>
                <p:cNvPr id="13648" name="Freeform 12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49" name="Freeform 12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6" name="Group 123"/>
              <p:cNvGrpSpPr>
                <a:grpSpLocks/>
              </p:cNvGrpSpPr>
              <p:nvPr/>
            </p:nvGrpSpPr>
            <p:grpSpPr bwMode="auto">
              <a:xfrm rot="5400000">
                <a:off x="3816" y="2468"/>
                <a:ext cx="277" cy="116"/>
                <a:chOff x="1736" y="3266"/>
                <a:chExt cx="277" cy="116"/>
              </a:xfrm>
            </p:grpSpPr>
            <p:sp>
              <p:nvSpPr>
                <p:cNvPr id="13646" name="Freeform 12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47" name="Freeform 12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7" name="Group 126"/>
            <p:cNvGrpSpPr>
              <a:grpSpLocks/>
            </p:cNvGrpSpPr>
            <p:nvPr/>
          </p:nvGrpSpPr>
          <p:grpSpPr bwMode="auto">
            <a:xfrm>
              <a:off x="3790" y="926"/>
              <a:ext cx="108" cy="383"/>
              <a:chOff x="4087" y="1998"/>
              <a:chExt cx="108" cy="383"/>
            </a:xfrm>
          </p:grpSpPr>
          <p:sp>
            <p:nvSpPr>
              <p:cNvPr id="13640" name="Oval 127"/>
              <p:cNvSpPr>
                <a:spLocks noChangeArrowheads="1"/>
              </p:cNvSpPr>
              <p:nvPr/>
            </p:nvSpPr>
            <p:spPr bwMode="auto">
              <a:xfrm rot="5400000">
                <a:off x="4094" y="228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1" name="Oval 128"/>
              <p:cNvSpPr>
                <a:spLocks noChangeArrowheads="1"/>
              </p:cNvSpPr>
              <p:nvPr/>
            </p:nvSpPr>
            <p:spPr bwMode="auto">
              <a:xfrm rot="5400000">
                <a:off x="4096" y="2133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42" name="Oval 129"/>
              <p:cNvSpPr>
                <a:spLocks noChangeArrowheads="1"/>
              </p:cNvSpPr>
              <p:nvPr/>
            </p:nvSpPr>
            <p:spPr bwMode="auto">
              <a:xfrm rot="5400000">
                <a:off x="4096" y="199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8" name="Group 130"/>
          <p:cNvGrpSpPr>
            <a:grpSpLocks/>
          </p:cNvGrpSpPr>
          <p:nvPr/>
        </p:nvGrpSpPr>
        <p:grpSpPr bwMode="auto">
          <a:xfrm>
            <a:off x="3491707" y="1014140"/>
            <a:ext cx="5622925" cy="3189287"/>
            <a:chOff x="671" y="885"/>
            <a:chExt cx="3542" cy="2009"/>
          </a:xfrm>
        </p:grpSpPr>
        <p:sp>
          <p:nvSpPr>
            <p:cNvPr id="13635" name="Text Box 131"/>
            <p:cNvSpPr txBox="1">
              <a:spLocks noChangeArrowheads="1"/>
            </p:cNvSpPr>
            <p:nvPr/>
          </p:nvSpPr>
          <p:spPr bwMode="auto">
            <a:xfrm>
              <a:off x="671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636" name="Text Box 132"/>
            <p:cNvSpPr txBox="1">
              <a:spLocks noChangeArrowheads="1"/>
            </p:cNvSpPr>
            <p:nvPr/>
          </p:nvSpPr>
          <p:spPr bwMode="auto">
            <a:xfrm>
              <a:off x="710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637" name="Oval 133"/>
            <p:cNvSpPr>
              <a:spLocks noChangeArrowheads="1"/>
            </p:cNvSpPr>
            <p:nvPr/>
          </p:nvSpPr>
          <p:spPr bwMode="auto">
            <a:xfrm>
              <a:off x="4001" y="2606"/>
              <a:ext cx="212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9" name="Group 134"/>
          <p:cNvGrpSpPr>
            <a:grpSpLocks/>
          </p:cNvGrpSpPr>
          <p:nvPr/>
        </p:nvGrpSpPr>
        <p:grpSpPr bwMode="auto">
          <a:xfrm>
            <a:off x="6930231" y="1090339"/>
            <a:ext cx="647700" cy="4927600"/>
            <a:chOff x="2656" y="933"/>
            <a:chExt cx="408" cy="3104"/>
          </a:xfrm>
        </p:grpSpPr>
        <p:grpSp>
          <p:nvGrpSpPr>
            <p:cNvPr id="10" name="Group 135"/>
            <p:cNvGrpSpPr>
              <a:grpSpLocks/>
            </p:cNvGrpSpPr>
            <p:nvPr/>
          </p:nvGrpSpPr>
          <p:grpSpPr bwMode="auto">
            <a:xfrm>
              <a:off x="2656" y="3344"/>
              <a:ext cx="408" cy="693"/>
              <a:chOff x="2499" y="1944"/>
              <a:chExt cx="408" cy="693"/>
            </a:xfrm>
          </p:grpSpPr>
          <p:grpSp>
            <p:nvGrpSpPr>
              <p:cNvPr id="11" name="Group 136"/>
              <p:cNvGrpSpPr>
                <a:grpSpLocks/>
              </p:cNvGrpSpPr>
              <p:nvPr/>
            </p:nvGrpSpPr>
            <p:grpSpPr bwMode="auto">
              <a:xfrm>
                <a:off x="2563" y="1944"/>
                <a:ext cx="277" cy="116"/>
                <a:chOff x="1736" y="3266"/>
                <a:chExt cx="277" cy="116"/>
              </a:xfrm>
            </p:grpSpPr>
            <p:sp>
              <p:nvSpPr>
                <p:cNvPr id="13633" name="Freeform 13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34" name="Freeform 13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2" name="Group 139"/>
              <p:cNvGrpSpPr>
                <a:grpSpLocks/>
              </p:cNvGrpSpPr>
              <p:nvPr/>
            </p:nvGrpSpPr>
            <p:grpSpPr bwMode="auto">
              <a:xfrm>
                <a:off x="2562" y="2234"/>
                <a:ext cx="277" cy="116"/>
                <a:chOff x="1736" y="3266"/>
                <a:chExt cx="277" cy="116"/>
              </a:xfrm>
            </p:grpSpPr>
            <p:sp>
              <p:nvSpPr>
                <p:cNvPr id="13631" name="Freeform 14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32" name="Freeform 14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" name="Group 142"/>
              <p:cNvGrpSpPr>
                <a:grpSpLocks/>
              </p:cNvGrpSpPr>
              <p:nvPr/>
            </p:nvGrpSpPr>
            <p:grpSpPr bwMode="auto">
              <a:xfrm>
                <a:off x="2561" y="2521"/>
                <a:ext cx="277" cy="116"/>
                <a:chOff x="1736" y="3266"/>
                <a:chExt cx="277" cy="116"/>
              </a:xfrm>
            </p:grpSpPr>
            <p:sp>
              <p:nvSpPr>
                <p:cNvPr id="13629" name="Freeform 14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30" name="Freeform 14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4" name="Group 145"/>
              <p:cNvGrpSpPr>
                <a:grpSpLocks/>
              </p:cNvGrpSpPr>
              <p:nvPr/>
            </p:nvGrpSpPr>
            <p:grpSpPr bwMode="auto">
              <a:xfrm rot="5400000">
                <a:off x="2710" y="2379"/>
                <a:ext cx="277" cy="116"/>
                <a:chOff x="1736" y="3266"/>
                <a:chExt cx="277" cy="116"/>
              </a:xfrm>
            </p:grpSpPr>
            <p:sp>
              <p:nvSpPr>
                <p:cNvPr id="13627" name="Freeform 14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28" name="Freeform 14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5" name="Group 148"/>
              <p:cNvGrpSpPr>
                <a:grpSpLocks/>
              </p:cNvGrpSpPr>
              <p:nvPr/>
            </p:nvGrpSpPr>
            <p:grpSpPr bwMode="auto">
              <a:xfrm rot="5400000">
                <a:off x="2418" y="2096"/>
                <a:ext cx="277" cy="116"/>
                <a:chOff x="1736" y="3266"/>
                <a:chExt cx="277" cy="116"/>
              </a:xfrm>
            </p:grpSpPr>
            <p:sp>
              <p:nvSpPr>
                <p:cNvPr id="13625" name="Freeform 14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26" name="Freeform 15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6" name="Group 151"/>
            <p:cNvGrpSpPr>
              <a:grpSpLocks/>
            </p:cNvGrpSpPr>
            <p:nvPr/>
          </p:nvGrpSpPr>
          <p:grpSpPr bwMode="auto">
            <a:xfrm>
              <a:off x="2898" y="933"/>
              <a:ext cx="109" cy="978"/>
              <a:chOff x="2980" y="1909"/>
              <a:chExt cx="109" cy="978"/>
            </a:xfrm>
          </p:grpSpPr>
          <p:sp>
            <p:nvSpPr>
              <p:cNvPr id="13615" name="Oval 152"/>
              <p:cNvSpPr>
                <a:spLocks noChangeArrowheads="1"/>
              </p:cNvSpPr>
              <p:nvPr/>
            </p:nvSpPr>
            <p:spPr bwMode="auto">
              <a:xfrm rot="5400000">
                <a:off x="2990" y="2789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16" name="Oval 153"/>
              <p:cNvSpPr>
                <a:spLocks noChangeArrowheads="1"/>
              </p:cNvSpPr>
              <p:nvPr/>
            </p:nvSpPr>
            <p:spPr bwMode="auto">
              <a:xfrm rot="5400000">
                <a:off x="2987" y="2346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17" name="Oval 154"/>
              <p:cNvSpPr>
                <a:spLocks noChangeArrowheads="1"/>
              </p:cNvSpPr>
              <p:nvPr/>
            </p:nvSpPr>
            <p:spPr bwMode="auto">
              <a:xfrm rot="5400000">
                <a:off x="2988" y="2194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18" name="Oval 155"/>
              <p:cNvSpPr>
                <a:spLocks noChangeArrowheads="1"/>
              </p:cNvSpPr>
              <p:nvPr/>
            </p:nvSpPr>
            <p:spPr bwMode="auto">
              <a:xfrm rot="5400000">
                <a:off x="2990" y="190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619" name="Oval 156"/>
              <p:cNvSpPr>
                <a:spLocks noChangeArrowheads="1"/>
              </p:cNvSpPr>
              <p:nvPr/>
            </p:nvSpPr>
            <p:spPr bwMode="auto">
              <a:xfrm rot="5400000">
                <a:off x="2988" y="26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7" name="Group 157"/>
          <p:cNvGrpSpPr>
            <a:grpSpLocks/>
          </p:cNvGrpSpPr>
          <p:nvPr/>
        </p:nvGrpSpPr>
        <p:grpSpPr bwMode="auto">
          <a:xfrm>
            <a:off x="3486944" y="1015727"/>
            <a:ext cx="4438650" cy="2854325"/>
            <a:chOff x="508" y="891"/>
            <a:chExt cx="2796" cy="1798"/>
          </a:xfrm>
        </p:grpSpPr>
        <p:sp>
          <p:nvSpPr>
            <p:cNvPr id="13610" name="Text Box 158"/>
            <p:cNvSpPr txBox="1">
              <a:spLocks noChangeArrowheads="1"/>
            </p:cNvSpPr>
            <p:nvPr/>
          </p:nvSpPr>
          <p:spPr bwMode="auto">
            <a:xfrm>
              <a:off x="508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611" name="Text Box 159"/>
            <p:cNvSpPr txBox="1">
              <a:spLocks noChangeArrowheads="1"/>
            </p:cNvSpPr>
            <p:nvPr/>
          </p:nvSpPr>
          <p:spPr bwMode="auto">
            <a:xfrm>
              <a:off x="55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612" name="Oval 160"/>
            <p:cNvSpPr>
              <a:spLocks noChangeArrowheads="1"/>
            </p:cNvSpPr>
            <p:nvPr/>
          </p:nvSpPr>
          <p:spPr bwMode="auto">
            <a:xfrm>
              <a:off x="3097" y="2400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8" name="Group 161"/>
          <p:cNvGrpSpPr>
            <a:grpSpLocks/>
          </p:cNvGrpSpPr>
          <p:nvPr/>
        </p:nvGrpSpPr>
        <p:grpSpPr bwMode="auto">
          <a:xfrm>
            <a:off x="5847557" y="1064939"/>
            <a:ext cx="549275" cy="4959350"/>
            <a:chOff x="1844" y="922"/>
            <a:chExt cx="346" cy="3124"/>
          </a:xfrm>
        </p:grpSpPr>
        <p:grpSp>
          <p:nvGrpSpPr>
            <p:cNvPr id="19" name="Group 162"/>
            <p:cNvGrpSpPr>
              <a:grpSpLocks/>
            </p:cNvGrpSpPr>
            <p:nvPr/>
          </p:nvGrpSpPr>
          <p:grpSpPr bwMode="auto">
            <a:xfrm>
              <a:off x="1844" y="3353"/>
              <a:ext cx="346" cy="693"/>
              <a:chOff x="994" y="1937"/>
              <a:chExt cx="346" cy="693"/>
            </a:xfrm>
          </p:grpSpPr>
          <p:grpSp>
            <p:nvGrpSpPr>
              <p:cNvPr id="20" name="Group 163"/>
              <p:cNvGrpSpPr>
                <a:grpSpLocks/>
              </p:cNvGrpSpPr>
              <p:nvPr/>
            </p:nvGrpSpPr>
            <p:grpSpPr bwMode="auto">
              <a:xfrm>
                <a:off x="996" y="1937"/>
                <a:ext cx="277" cy="116"/>
                <a:chOff x="1736" y="3266"/>
                <a:chExt cx="277" cy="116"/>
              </a:xfrm>
            </p:grpSpPr>
            <p:sp>
              <p:nvSpPr>
                <p:cNvPr id="13608" name="Freeform 16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09" name="Freeform 16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21" name="Group 166"/>
              <p:cNvGrpSpPr>
                <a:grpSpLocks/>
              </p:cNvGrpSpPr>
              <p:nvPr/>
            </p:nvGrpSpPr>
            <p:grpSpPr bwMode="auto">
              <a:xfrm>
                <a:off x="995" y="2227"/>
                <a:ext cx="277" cy="116"/>
                <a:chOff x="1736" y="3266"/>
                <a:chExt cx="277" cy="116"/>
              </a:xfrm>
            </p:grpSpPr>
            <p:sp>
              <p:nvSpPr>
                <p:cNvPr id="13606" name="Freeform 16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07" name="Freeform 16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22" name="Group 169"/>
              <p:cNvGrpSpPr>
                <a:grpSpLocks/>
              </p:cNvGrpSpPr>
              <p:nvPr/>
            </p:nvGrpSpPr>
            <p:grpSpPr bwMode="auto">
              <a:xfrm>
                <a:off x="994" y="2514"/>
                <a:ext cx="277" cy="116"/>
                <a:chOff x="1736" y="3266"/>
                <a:chExt cx="277" cy="116"/>
              </a:xfrm>
            </p:grpSpPr>
            <p:sp>
              <p:nvSpPr>
                <p:cNvPr id="13604" name="Freeform 17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05" name="Freeform 17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23" name="Group 172"/>
              <p:cNvGrpSpPr>
                <a:grpSpLocks/>
              </p:cNvGrpSpPr>
              <p:nvPr/>
            </p:nvGrpSpPr>
            <p:grpSpPr bwMode="auto">
              <a:xfrm rot="5400000">
                <a:off x="1141" y="2088"/>
                <a:ext cx="277" cy="116"/>
                <a:chOff x="1736" y="3266"/>
                <a:chExt cx="277" cy="116"/>
              </a:xfrm>
            </p:grpSpPr>
            <p:sp>
              <p:nvSpPr>
                <p:cNvPr id="13602" name="Freeform 17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03" name="Freeform 17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24" name="Group 175"/>
              <p:cNvGrpSpPr>
                <a:grpSpLocks/>
              </p:cNvGrpSpPr>
              <p:nvPr/>
            </p:nvGrpSpPr>
            <p:grpSpPr bwMode="auto">
              <a:xfrm rot="5400000">
                <a:off x="1143" y="2372"/>
                <a:ext cx="277" cy="116"/>
                <a:chOff x="1736" y="3266"/>
                <a:chExt cx="277" cy="116"/>
              </a:xfrm>
            </p:grpSpPr>
            <p:sp>
              <p:nvSpPr>
                <p:cNvPr id="13600" name="Freeform 17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601" name="Freeform 17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25" name="Group 178"/>
            <p:cNvGrpSpPr>
              <a:grpSpLocks/>
            </p:cNvGrpSpPr>
            <p:nvPr/>
          </p:nvGrpSpPr>
          <p:grpSpPr bwMode="auto">
            <a:xfrm>
              <a:off x="2047" y="922"/>
              <a:ext cx="109" cy="978"/>
              <a:chOff x="1413" y="1902"/>
              <a:chExt cx="109" cy="978"/>
            </a:xfrm>
          </p:grpSpPr>
          <p:sp>
            <p:nvSpPr>
              <p:cNvPr id="13590" name="Oval 179"/>
              <p:cNvSpPr>
                <a:spLocks noChangeArrowheads="1"/>
              </p:cNvSpPr>
              <p:nvPr/>
            </p:nvSpPr>
            <p:spPr bwMode="auto">
              <a:xfrm rot="5400000">
                <a:off x="1423" y="278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91" name="Oval 180"/>
              <p:cNvSpPr>
                <a:spLocks noChangeArrowheads="1"/>
              </p:cNvSpPr>
              <p:nvPr/>
            </p:nvSpPr>
            <p:spPr bwMode="auto">
              <a:xfrm rot="5400000">
                <a:off x="1420" y="23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92" name="Oval 181"/>
              <p:cNvSpPr>
                <a:spLocks noChangeArrowheads="1"/>
              </p:cNvSpPr>
              <p:nvPr/>
            </p:nvSpPr>
            <p:spPr bwMode="auto">
              <a:xfrm rot="5400000">
                <a:off x="1421" y="2187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93" name="Oval 182"/>
              <p:cNvSpPr>
                <a:spLocks noChangeArrowheads="1"/>
              </p:cNvSpPr>
              <p:nvPr/>
            </p:nvSpPr>
            <p:spPr bwMode="auto">
              <a:xfrm rot="5400000">
                <a:off x="1423" y="2037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94" name="Oval 183"/>
              <p:cNvSpPr>
                <a:spLocks noChangeArrowheads="1"/>
              </p:cNvSpPr>
              <p:nvPr/>
            </p:nvSpPr>
            <p:spPr bwMode="auto">
              <a:xfrm rot="5400000">
                <a:off x="1423" y="1895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26" name="Group 184"/>
          <p:cNvGrpSpPr>
            <a:grpSpLocks/>
          </p:cNvGrpSpPr>
          <p:nvPr/>
        </p:nvGrpSpPr>
        <p:grpSpPr bwMode="auto">
          <a:xfrm>
            <a:off x="3494882" y="1023665"/>
            <a:ext cx="3298825" cy="2854325"/>
            <a:chOff x="383" y="891"/>
            <a:chExt cx="2078" cy="1798"/>
          </a:xfrm>
        </p:grpSpPr>
        <p:sp>
          <p:nvSpPr>
            <p:cNvPr id="13585" name="Text Box 185"/>
            <p:cNvSpPr txBox="1">
              <a:spLocks noChangeArrowheads="1"/>
            </p:cNvSpPr>
            <p:nvPr/>
          </p:nvSpPr>
          <p:spPr bwMode="auto">
            <a:xfrm>
              <a:off x="42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586" name="Text Box 186"/>
            <p:cNvSpPr txBox="1">
              <a:spLocks noChangeArrowheads="1"/>
            </p:cNvSpPr>
            <p:nvPr/>
          </p:nvSpPr>
          <p:spPr bwMode="auto">
            <a:xfrm>
              <a:off x="383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587" name="Oval 187"/>
            <p:cNvSpPr>
              <a:spLocks noChangeArrowheads="1"/>
            </p:cNvSpPr>
            <p:nvPr/>
          </p:nvSpPr>
          <p:spPr bwMode="auto">
            <a:xfrm>
              <a:off x="2254" y="2215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27" name="Group 188"/>
          <p:cNvGrpSpPr>
            <a:grpSpLocks/>
          </p:cNvGrpSpPr>
          <p:nvPr/>
        </p:nvGrpSpPr>
        <p:grpSpPr bwMode="auto">
          <a:xfrm>
            <a:off x="9268619" y="1082402"/>
            <a:ext cx="647700" cy="4949825"/>
            <a:chOff x="4470" y="928"/>
            <a:chExt cx="408" cy="3118"/>
          </a:xfrm>
        </p:grpSpPr>
        <p:grpSp>
          <p:nvGrpSpPr>
            <p:cNvPr id="28" name="Group 189"/>
            <p:cNvGrpSpPr>
              <a:grpSpLocks/>
            </p:cNvGrpSpPr>
            <p:nvPr/>
          </p:nvGrpSpPr>
          <p:grpSpPr bwMode="auto">
            <a:xfrm>
              <a:off x="4470" y="3353"/>
              <a:ext cx="408" cy="693"/>
              <a:chOff x="4640" y="1968"/>
              <a:chExt cx="408" cy="693"/>
            </a:xfrm>
          </p:grpSpPr>
          <p:grpSp>
            <p:nvGrpSpPr>
              <p:cNvPr id="29" name="Group 190"/>
              <p:cNvGrpSpPr>
                <a:grpSpLocks/>
              </p:cNvGrpSpPr>
              <p:nvPr/>
            </p:nvGrpSpPr>
            <p:grpSpPr bwMode="auto">
              <a:xfrm>
                <a:off x="4704" y="1968"/>
                <a:ext cx="277" cy="116"/>
                <a:chOff x="1736" y="3266"/>
                <a:chExt cx="277" cy="116"/>
              </a:xfrm>
            </p:grpSpPr>
            <p:sp>
              <p:nvSpPr>
                <p:cNvPr id="13583" name="Freeform 19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84" name="Freeform 19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30" name="Group 193"/>
              <p:cNvGrpSpPr>
                <a:grpSpLocks/>
              </p:cNvGrpSpPr>
              <p:nvPr/>
            </p:nvGrpSpPr>
            <p:grpSpPr bwMode="auto">
              <a:xfrm>
                <a:off x="4703" y="2258"/>
                <a:ext cx="277" cy="116"/>
                <a:chOff x="1736" y="3266"/>
                <a:chExt cx="277" cy="116"/>
              </a:xfrm>
            </p:grpSpPr>
            <p:sp>
              <p:nvSpPr>
                <p:cNvPr id="13581" name="Freeform 19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82" name="Freeform 19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31" name="Group 196"/>
              <p:cNvGrpSpPr>
                <a:grpSpLocks/>
              </p:cNvGrpSpPr>
              <p:nvPr/>
            </p:nvGrpSpPr>
            <p:grpSpPr bwMode="auto">
              <a:xfrm>
                <a:off x="4702" y="2545"/>
                <a:ext cx="277" cy="116"/>
                <a:chOff x="1736" y="3266"/>
                <a:chExt cx="277" cy="116"/>
              </a:xfrm>
            </p:grpSpPr>
            <p:sp>
              <p:nvSpPr>
                <p:cNvPr id="13579" name="Freeform 19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80" name="Freeform 19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12" name="Group 199"/>
              <p:cNvGrpSpPr>
                <a:grpSpLocks/>
              </p:cNvGrpSpPr>
              <p:nvPr/>
            </p:nvGrpSpPr>
            <p:grpSpPr bwMode="auto">
              <a:xfrm rot="5400000">
                <a:off x="4849" y="2119"/>
                <a:ext cx="277" cy="116"/>
                <a:chOff x="1736" y="3266"/>
                <a:chExt cx="277" cy="116"/>
              </a:xfrm>
            </p:grpSpPr>
            <p:sp>
              <p:nvSpPr>
                <p:cNvPr id="13577" name="Freeform 20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78" name="Freeform 20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13" name="Group 202"/>
              <p:cNvGrpSpPr>
                <a:grpSpLocks/>
              </p:cNvGrpSpPr>
              <p:nvPr/>
            </p:nvGrpSpPr>
            <p:grpSpPr bwMode="auto">
              <a:xfrm rot="5400000">
                <a:off x="4851" y="2403"/>
                <a:ext cx="277" cy="116"/>
                <a:chOff x="1736" y="3266"/>
                <a:chExt cx="277" cy="116"/>
              </a:xfrm>
            </p:grpSpPr>
            <p:sp>
              <p:nvSpPr>
                <p:cNvPr id="13575" name="Freeform 20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76" name="Freeform 20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16" name="Group 205"/>
              <p:cNvGrpSpPr>
                <a:grpSpLocks/>
              </p:cNvGrpSpPr>
              <p:nvPr/>
            </p:nvGrpSpPr>
            <p:grpSpPr bwMode="auto">
              <a:xfrm rot="5400000">
                <a:off x="4559" y="2120"/>
                <a:ext cx="277" cy="116"/>
                <a:chOff x="1736" y="3266"/>
                <a:chExt cx="277" cy="116"/>
              </a:xfrm>
            </p:grpSpPr>
            <p:sp>
              <p:nvSpPr>
                <p:cNvPr id="13573" name="Freeform 20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74" name="Freeform 20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17" name="Group 208"/>
              <p:cNvGrpSpPr>
                <a:grpSpLocks/>
              </p:cNvGrpSpPr>
              <p:nvPr/>
            </p:nvGrpSpPr>
            <p:grpSpPr bwMode="auto">
              <a:xfrm rot="5400000">
                <a:off x="4567" y="2395"/>
                <a:ext cx="277" cy="116"/>
                <a:chOff x="1736" y="3266"/>
                <a:chExt cx="277" cy="116"/>
              </a:xfrm>
            </p:grpSpPr>
            <p:sp>
              <p:nvSpPr>
                <p:cNvPr id="13571" name="Freeform 20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72" name="Freeform 21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18" name="Group 211"/>
            <p:cNvGrpSpPr>
              <a:grpSpLocks/>
            </p:cNvGrpSpPr>
            <p:nvPr/>
          </p:nvGrpSpPr>
          <p:grpSpPr bwMode="auto">
            <a:xfrm>
              <a:off x="4687" y="928"/>
              <a:ext cx="109" cy="978"/>
              <a:chOff x="5121" y="1933"/>
              <a:chExt cx="109" cy="978"/>
            </a:xfrm>
          </p:grpSpPr>
          <p:sp>
            <p:nvSpPr>
              <p:cNvPr id="13557" name="Oval 212"/>
              <p:cNvSpPr>
                <a:spLocks noChangeArrowheads="1"/>
              </p:cNvSpPr>
              <p:nvPr/>
            </p:nvSpPr>
            <p:spPr bwMode="auto">
              <a:xfrm rot="5400000">
                <a:off x="5131" y="281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58" name="Oval 213"/>
              <p:cNvSpPr>
                <a:spLocks noChangeArrowheads="1"/>
              </p:cNvSpPr>
              <p:nvPr/>
            </p:nvSpPr>
            <p:spPr bwMode="auto">
              <a:xfrm rot="5400000">
                <a:off x="5128" y="2370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59" name="Oval 214"/>
              <p:cNvSpPr>
                <a:spLocks noChangeArrowheads="1"/>
              </p:cNvSpPr>
              <p:nvPr/>
            </p:nvSpPr>
            <p:spPr bwMode="auto">
              <a:xfrm rot="5400000">
                <a:off x="5129" y="2218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60" name="Oval 215"/>
              <p:cNvSpPr>
                <a:spLocks noChangeArrowheads="1"/>
              </p:cNvSpPr>
              <p:nvPr/>
            </p:nvSpPr>
            <p:spPr bwMode="auto">
              <a:xfrm rot="5400000">
                <a:off x="5131" y="2068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61" name="Oval 216"/>
              <p:cNvSpPr>
                <a:spLocks noChangeArrowheads="1"/>
              </p:cNvSpPr>
              <p:nvPr/>
            </p:nvSpPr>
            <p:spPr bwMode="auto">
              <a:xfrm rot="5400000">
                <a:off x="5131" y="1926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62" name="Oval 217"/>
              <p:cNvSpPr>
                <a:spLocks noChangeArrowheads="1"/>
              </p:cNvSpPr>
              <p:nvPr/>
            </p:nvSpPr>
            <p:spPr bwMode="auto">
              <a:xfrm rot="5400000">
                <a:off x="5129" y="2663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63" name="Oval 218"/>
              <p:cNvSpPr>
                <a:spLocks noChangeArrowheads="1"/>
              </p:cNvSpPr>
              <p:nvPr/>
            </p:nvSpPr>
            <p:spPr bwMode="auto">
              <a:xfrm rot="5400000">
                <a:off x="5130" y="251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19" name="Group 219"/>
          <p:cNvGrpSpPr>
            <a:grpSpLocks/>
          </p:cNvGrpSpPr>
          <p:nvPr/>
        </p:nvGrpSpPr>
        <p:grpSpPr bwMode="auto">
          <a:xfrm>
            <a:off x="3494881" y="1014139"/>
            <a:ext cx="6783388" cy="3498850"/>
            <a:chOff x="833" y="885"/>
            <a:chExt cx="4273" cy="2204"/>
          </a:xfrm>
        </p:grpSpPr>
        <p:sp>
          <p:nvSpPr>
            <p:cNvPr id="13552" name="Oval 220"/>
            <p:cNvSpPr>
              <a:spLocks noChangeArrowheads="1"/>
            </p:cNvSpPr>
            <p:nvPr/>
          </p:nvSpPr>
          <p:spPr bwMode="auto">
            <a:xfrm>
              <a:off x="4899" y="2801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553" name="Text Box 221"/>
            <p:cNvSpPr txBox="1">
              <a:spLocks noChangeArrowheads="1"/>
            </p:cNvSpPr>
            <p:nvPr/>
          </p:nvSpPr>
          <p:spPr bwMode="auto">
            <a:xfrm>
              <a:off x="833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554" name="Text Box 222"/>
            <p:cNvSpPr txBox="1">
              <a:spLocks noChangeArrowheads="1"/>
            </p:cNvSpPr>
            <p:nvPr/>
          </p:nvSpPr>
          <p:spPr bwMode="auto">
            <a:xfrm>
              <a:off x="870" y="2291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  <a:endParaRPr lang="es-ES" sz="900">
                <a:solidFill>
                  <a:srgbClr val="3333FF"/>
                </a:solidFill>
              </a:endParaRPr>
            </a:p>
          </p:txBody>
        </p:sp>
      </p:grpSp>
      <p:pic>
        <p:nvPicPr>
          <p:cNvPr id="1332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11457" y="4803502"/>
            <a:ext cx="1001713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65132" y="4800327"/>
            <a:ext cx="1001713" cy="1389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26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97019" y="4798739"/>
            <a:ext cx="1001712" cy="13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3320" name="Group 7"/>
          <p:cNvGrpSpPr>
            <a:grpSpLocks/>
          </p:cNvGrpSpPr>
          <p:nvPr/>
        </p:nvGrpSpPr>
        <p:grpSpPr bwMode="auto">
          <a:xfrm>
            <a:off x="8154194" y="1082402"/>
            <a:ext cx="546100" cy="4860925"/>
            <a:chOff x="3598" y="926"/>
            <a:chExt cx="344" cy="3062"/>
          </a:xfrm>
        </p:grpSpPr>
        <p:grpSp>
          <p:nvGrpSpPr>
            <p:cNvPr id="13321" name="Group 8"/>
            <p:cNvGrpSpPr>
              <a:grpSpLocks/>
            </p:cNvGrpSpPr>
            <p:nvPr/>
          </p:nvGrpSpPr>
          <p:grpSpPr bwMode="auto">
            <a:xfrm>
              <a:off x="3598" y="3357"/>
              <a:ext cx="344" cy="631"/>
              <a:chOff x="3669" y="2033"/>
              <a:chExt cx="344" cy="631"/>
            </a:xfrm>
          </p:grpSpPr>
          <p:grpSp>
            <p:nvGrpSpPr>
              <p:cNvPr id="13322" name="Group 9"/>
              <p:cNvGrpSpPr>
                <a:grpSpLocks/>
              </p:cNvGrpSpPr>
              <p:nvPr/>
            </p:nvGrpSpPr>
            <p:grpSpPr bwMode="auto">
              <a:xfrm>
                <a:off x="3669" y="2033"/>
                <a:ext cx="277" cy="116"/>
                <a:chOff x="1736" y="3266"/>
                <a:chExt cx="277" cy="116"/>
              </a:xfrm>
            </p:grpSpPr>
            <p:sp>
              <p:nvSpPr>
                <p:cNvPr id="13550" name="Freeform 10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51" name="Freeform 11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23" name="Group 12"/>
              <p:cNvGrpSpPr>
                <a:grpSpLocks/>
              </p:cNvGrpSpPr>
              <p:nvPr/>
            </p:nvGrpSpPr>
            <p:grpSpPr bwMode="auto">
              <a:xfrm rot="5400000">
                <a:off x="3814" y="2184"/>
                <a:ext cx="277" cy="116"/>
                <a:chOff x="1736" y="3266"/>
                <a:chExt cx="277" cy="116"/>
              </a:xfrm>
            </p:grpSpPr>
            <p:sp>
              <p:nvSpPr>
                <p:cNvPr id="13548" name="Freeform 1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49" name="Freeform 1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27" name="Group 15"/>
              <p:cNvGrpSpPr>
                <a:grpSpLocks/>
              </p:cNvGrpSpPr>
              <p:nvPr/>
            </p:nvGrpSpPr>
            <p:grpSpPr bwMode="auto">
              <a:xfrm rot="5400000">
                <a:off x="3816" y="2468"/>
                <a:ext cx="277" cy="116"/>
                <a:chOff x="1736" y="3266"/>
                <a:chExt cx="277" cy="116"/>
              </a:xfrm>
            </p:grpSpPr>
            <p:sp>
              <p:nvSpPr>
                <p:cNvPr id="13546" name="Freeform 1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47" name="Freeform 1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28" name="Group 18"/>
            <p:cNvGrpSpPr>
              <a:grpSpLocks/>
            </p:cNvGrpSpPr>
            <p:nvPr/>
          </p:nvGrpSpPr>
          <p:grpSpPr bwMode="auto">
            <a:xfrm>
              <a:off x="3790" y="926"/>
              <a:ext cx="108" cy="383"/>
              <a:chOff x="4087" y="1998"/>
              <a:chExt cx="108" cy="383"/>
            </a:xfrm>
          </p:grpSpPr>
          <p:sp>
            <p:nvSpPr>
              <p:cNvPr id="13540" name="Oval 19"/>
              <p:cNvSpPr>
                <a:spLocks noChangeArrowheads="1"/>
              </p:cNvSpPr>
              <p:nvPr/>
            </p:nvSpPr>
            <p:spPr bwMode="auto">
              <a:xfrm rot="5400000">
                <a:off x="4094" y="228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41" name="Oval 20"/>
              <p:cNvSpPr>
                <a:spLocks noChangeArrowheads="1"/>
              </p:cNvSpPr>
              <p:nvPr/>
            </p:nvSpPr>
            <p:spPr bwMode="auto">
              <a:xfrm rot="5400000">
                <a:off x="4096" y="2133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42" name="Oval 21"/>
              <p:cNvSpPr>
                <a:spLocks noChangeArrowheads="1"/>
              </p:cNvSpPr>
              <p:nvPr/>
            </p:nvSpPr>
            <p:spPr bwMode="auto">
              <a:xfrm rot="5400000">
                <a:off x="4096" y="199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29" name="Group 22"/>
          <p:cNvGrpSpPr>
            <a:grpSpLocks/>
          </p:cNvGrpSpPr>
          <p:nvPr/>
        </p:nvGrpSpPr>
        <p:grpSpPr bwMode="auto">
          <a:xfrm>
            <a:off x="3486945" y="1017315"/>
            <a:ext cx="5622925" cy="3189287"/>
            <a:chOff x="671" y="885"/>
            <a:chExt cx="3542" cy="2009"/>
          </a:xfrm>
        </p:grpSpPr>
        <p:sp>
          <p:nvSpPr>
            <p:cNvPr id="13535" name="Text Box 23"/>
            <p:cNvSpPr txBox="1">
              <a:spLocks noChangeArrowheads="1"/>
            </p:cNvSpPr>
            <p:nvPr/>
          </p:nvSpPr>
          <p:spPr bwMode="auto">
            <a:xfrm>
              <a:off x="671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536" name="Text Box 24"/>
            <p:cNvSpPr txBox="1">
              <a:spLocks noChangeArrowheads="1"/>
            </p:cNvSpPr>
            <p:nvPr/>
          </p:nvSpPr>
          <p:spPr bwMode="auto">
            <a:xfrm>
              <a:off x="710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537" name="Oval 25"/>
            <p:cNvSpPr>
              <a:spLocks noChangeArrowheads="1"/>
            </p:cNvSpPr>
            <p:nvPr/>
          </p:nvSpPr>
          <p:spPr bwMode="auto">
            <a:xfrm>
              <a:off x="4001" y="2606"/>
              <a:ext cx="212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30" name="Group 26"/>
          <p:cNvGrpSpPr>
            <a:grpSpLocks/>
          </p:cNvGrpSpPr>
          <p:nvPr/>
        </p:nvGrpSpPr>
        <p:grpSpPr bwMode="auto">
          <a:xfrm>
            <a:off x="6925469" y="1093514"/>
            <a:ext cx="647700" cy="4927600"/>
            <a:chOff x="2656" y="933"/>
            <a:chExt cx="408" cy="3104"/>
          </a:xfrm>
        </p:grpSpPr>
        <p:grpSp>
          <p:nvGrpSpPr>
            <p:cNvPr id="13331" name="Group 27"/>
            <p:cNvGrpSpPr>
              <a:grpSpLocks/>
            </p:cNvGrpSpPr>
            <p:nvPr/>
          </p:nvGrpSpPr>
          <p:grpSpPr bwMode="auto">
            <a:xfrm>
              <a:off x="2656" y="3344"/>
              <a:ext cx="408" cy="693"/>
              <a:chOff x="2499" y="1944"/>
              <a:chExt cx="408" cy="693"/>
            </a:xfrm>
          </p:grpSpPr>
          <p:grpSp>
            <p:nvGrpSpPr>
              <p:cNvPr id="13332" name="Group 28"/>
              <p:cNvGrpSpPr>
                <a:grpSpLocks/>
              </p:cNvGrpSpPr>
              <p:nvPr/>
            </p:nvGrpSpPr>
            <p:grpSpPr bwMode="auto">
              <a:xfrm>
                <a:off x="2563" y="1944"/>
                <a:ext cx="277" cy="116"/>
                <a:chOff x="1736" y="3266"/>
                <a:chExt cx="277" cy="116"/>
              </a:xfrm>
            </p:grpSpPr>
            <p:sp>
              <p:nvSpPr>
                <p:cNvPr id="13533" name="Freeform 2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34" name="Freeform 3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33" name="Group 31"/>
              <p:cNvGrpSpPr>
                <a:grpSpLocks/>
              </p:cNvGrpSpPr>
              <p:nvPr/>
            </p:nvGrpSpPr>
            <p:grpSpPr bwMode="auto">
              <a:xfrm>
                <a:off x="2562" y="2234"/>
                <a:ext cx="277" cy="116"/>
                <a:chOff x="1736" y="3266"/>
                <a:chExt cx="277" cy="116"/>
              </a:xfrm>
            </p:grpSpPr>
            <p:sp>
              <p:nvSpPr>
                <p:cNvPr id="13531" name="Freeform 3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32" name="Freeform 3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34" name="Group 34"/>
              <p:cNvGrpSpPr>
                <a:grpSpLocks/>
              </p:cNvGrpSpPr>
              <p:nvPr/>
            </p:nvGrpSpPr>
            <p:grpSpPr bwMode="auto">
              <a:xfrm>
                <a:off x="2561" y="2521"/>
                <a:ext cx="277" cy="116"/>
                <a:chOff x="1736" y="3266"/>
                <a:chExt cx="277" cy="116"/>
              </a:xfrm>
            </p:grpSpPr>
            <p:sp>
              <p:nvSpPr>
                <p:cNvPr id="13529" name="Freeform 3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30" name="Freeform 3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35" name="Group 37"/>
              <p:cNvGrpSpPr>
                <a:grpSpLocks/>
              </p:cNvGrpSpPr>
              <p:nvPr/>
            </p:nvGrpSpPr>
            <p:grpSpPr bwMode="auto">
              <a:xfrm rot="5400000">
                <a:off x="2710" y="2379"/>
                <a:ext cx="277" cy="116"/>
                <a:chOff x="1736" y="3266"/>
                <a:chExt cx="277" cy="116"/>
              </a:xfrm>
            </p:grpSpPr>
            <p:sp>
              <p:nvSpPr>
                <p:cNvPr id="13527" name="Freeform 3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28" name="Freeform 3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36" name="Group 40"/>
              <p:cNvGrpSpPr>
                <a:grpSpLocks/>
              </p:cNvGrpSpPr>
              <p:nvPr/>
            </p:nvGrpSpPr>
            <p:grpSpPr bwMode="auto">
              <a:xfrm rot="5400000">
                <a:off x="2418" y="2096"/>
                <a:ext cx="277" cy="116"/>
                <a:chOff x="1736" y="3266"/>
                <a:chExt cx="277" cy="116"/>
              </a:xfrm>
            </p:grpSpPr>
            <p:sp>
              <p:nvSpPr>
                <p:cNvPr id="13525" name="Freeform 4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26" name="Freeform 4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37" name="Group 43"/>
            <p:cNvGrpSpPr>
              <a:grpSpLocks/>
            </p:cNvGrpSpPr>
            <p:nvPr/>
          </p:nvGrpSpPr>
          <p:grpSpPr bwMode="auto">
            <a:xfrm>
              <a:off x="2898" y="933"/>
              <a:ext cx="109" cy="978"/>
              <a:chOff x="2980" y="1909"/>
              <a:chExt cx="109" cy="978"/>
            </a:xfrm>
          </p:grpSpPr>
          <p:sp>
            <p:nvSpPr>
              <p:cNvPr id="13515" name="Oval 44"/>
              <p:cNvSpPr>
                <a:spLocks noChangeArrowheads="1"/>
              </p:cNvSpPr>
              <p:nvPr/>
            </p:nvSpPr>
            <p:spPr bwMode="auto">
              <a:xfrm rot="5400000">
                <a:off x="2990" y="2789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6" name="Oval 45"/>
              <p:cNvSpPr>
                <a:spLocks noChangeArrowheads="1"/>
              </p:cNvSpPr>
              <p:nvPr/>
            </p:nvSpPr>
            <p:spPr bwMode="auto">
              <a:xfrm rot="5400000">
                <a:off x="2987" y="2346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7" name="Oval 46"/>
              <p:cNvSpPr>
                <a:spLocks noChangeArrowheads="1"/>
              </p:cNvSpPr>
              <p:nvPr/>
            </p:nvSpPr>
            <p:spPr bwMode="auto">
              <a:xfrm rot="5400000">
                <a:off x="2988" y="2194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8" name="Oval 47"/>
              <p:cNvSpPr>
                <a:spLocks noChangeArrowheads="1"/>
              </p:cNvSpPr>
              <p:nvPr/>
            </p:nvSpPr>
            <p:spPr bwMode="auto">
              <a:xfrm rot="5400000">
                <a:off x="2990" y="190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519" name="Oval 48"/>
              <p:cNvSpPr>
                <a:spLocks noChangeArrowheads="1"/>
              </p:cNvSpPr>
              <p:nvPr/>
            </p:nvSpPr>
            <p:spPr bwMode="auto">
              <a:xfrm rot="5400000">
                <a:off x="2988" y="26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38" name="Group 49"/>
          <p:cNvGrpSpPr>
            <a:grpSpLocks/>
          </p:cNvGrpSpPr>
          <p:nvPr/>
        </p:nvGrpSpPr>
        <p:grpSpPr bwMode="auto">
          <a:xfrm>
            <a:off x="3482181" y="1018902"/>
            <a:ext cx="4438650" cy="2854325"/>
            <a:chOff x="508" y="891"/>
            <a:chExt cx="2796" cy="1798"/>
          </a:xfrm>
        </p:grpSpPr>
        <p:sp>
          <p:nvSpPr>
            <p:cNvPr id="13510" name="Text Box 50"/>
            <p:cNvSpPr txBox="1">
              <a:spLocks noChangeArrowheads="1"/>
            </p:cNvSpPr>
            <p:nvPr/>
          </p:nvSpPr>
          <p:spPr bwMode="auto">
            <a:xfrm>
              <a:off x="508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511" name="Text Box 51"/>
            <p:cNvSpPr txBox="1">
              <a:spLocks noChangeArrowheads="1"/>
            </p:cNvSpPr>
            <p:nvPr/>
          </p:nvSpPr>
          <p:spPr bwMode="auto">
            <a:xfrm>
              <a:off x="55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512" name="Oval 52"/>
            <p:cNvSpPr>
              <a:spLocks noChangeArrowheads="1"/>
            </p:cNvSpPr>
            <p:nvPr/>
          </p:nvSpPr>
          <p:spPr bwMode="auto">
            <a:xfrm>
              <a:off x="3097" y="2400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39" name="Group 53"/>
          <p:cNvGrpSpPr>
            <a:grpSpLocks/>
          </p:cNvGrpSpPr>
          <p:nvPr/>
        </p:nvGrpSpPr>
        <p:grpSpPr bwMode="auto">
          <a:xfrm>
            <a:off x="5842795" y="1068114"/>
            <a:ext cx="549275" cy="4959350"/>
            <a:chOff x="1844" y="922"/>
            <a:chExt cx="346" cy="3124"/>
          </a:xfrm>
        </p:grpSpPr>
        <p:grpSp>
          <p:nvGrpSpPr>
            <p:cNvPr id="13340" name="Group 54"/>
            <p:cNvGrpSpPr>
              <a:grpSpLocks/>
            </p:cNvGrpSpPr>
            <p:nvPr/>
          </p:nvGrpSpPr>
          <p:grpSpPr bwMode="auto">
            <a:xfrm>
              <a:off x="1844" y="3353"/>
              <a:ext cx="346" cy="693"/>
              <a:chOff x="994" y="1937"/>
              <a:chExt cx="346" cy="693"/>
            </a:xfrm>
          </p:grpSpPr>
          <p:grpSp>
            <p:nvGrpSpPr>
              <p:cNvPr id="13341" name="Group 55"/>
              <p:cNvGrpSpPr>
                <a:grpSpLocks/>
              </p:cNvGrpSpPr>
              <p:nvPr/>
            </p:nvGrpSpPr>
            <p:grpSpPr bwMode="auto">
              <a:xfrm>
                <a:off x="996" y="1937"/>
                <a:ext cx="277" cy="116"/>
                <a:chOff x="1736" y="3266"/>
                <a:chExt cx="277" cy="116"/>
              </a:xfrm>
            </p:grpSpPr>
            <p:sp>
              <p:nvSpPr>
                <p:cNvPr id="13508" name="Freeform 5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09" name="Freeform 5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42" name="Group 58"/>
              <p:cNvGrpSpPr>
                <a:grpSpLocks/>
              </p:cNvGrpSpPr>
              <p:nvPr/>
            </p:nvGrpSpPr>
            <p:grpSpPr bwMode="auto">
              <a:xfrm>
                <a:off x="995" y="2227"/>
                <a:ext cx="277" cy="116"/>
                <a:chOff x="1736" y="3266"/>
                <a:chExt cx="277" cy="116"/>
              </a:xfrm>
            </p:grpSpPr>
            <p:sp>
              <p:nvSpPr>
                <p:cNvPr id="13506" name="Freeform 5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07" name="Freeform 6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43" name="Group 61"/>
              <p:cNvGrpSpPr>
                <a:grpSpLocks/>
              </p:cNvGrpSpPr>
              <p:nvPr/>
            </p:nvGrpSpPr>
            <p:grpSpPr bwMode="auto">
              <a:xfrm>
                <a:off x="994" y="2514"/>
                <a:ext cx="277" cy="116"/>
                <a:chOff x="1736" y="3266"/>
                <a:chExt cx="277" cy="116"/>
              </a:xfrm>
            </p:grpSpPr>
            <p:sp>
              <p:nvSpPr>
                <p:cNvPr id="13504" name="Freeform 6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05" name="Freeform 6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44" name="Group 64"/>
              <p:cNvGrpSpPr>
                <a:grpSpLocks/>
              </p:cNvGrpSpPr>
              <p:nvPr/>
            </p:nvGrpSpPr>
            <p:grpSpPr bwMode="auto">
              <a:xfrm rot="5400000">
                <a:off x="1141" y="2088"/>
                <a:ext cx="277" cy="116"/>
                <a:chOff x="1736" y="3266"/>
                <a:chExt cx="277" cy="116"/>
              </a:xfrm>
            </p:grpSpPr>
            <p:sp>
              <p:nvSpPr>
                <p:cNvPr id="13502" name="Freeform 6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03" name="Freeform 6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45" name="Group 67"/>
              <p:cNvGrpSpPr>
                <a:grpSpLocks/>
              </p:cNvGrpSpPr>
              <p:nvPr/>
            </p:nvGrpSpPr>
            <p:grpSpPr bwMode="auto">
              <a:xfrm rot="5400000">
                <a:off x="1143" y="2372"/>
                <a:ext cx="277" cy="116"/>
                <a:chOff x="1736" y="3266"/>
                <a:chExt cx="277" cy="116"/>
              </a:xfrm>
            </p:grpSpPr>
            <p:sp>
              <p:nvSpPr>
                <p:cNvPr id="13500" name="Freeform 6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501" name="Freeform 6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46" name="Group 70"/>
            <p:cNvGrpSpPr>
              <a:grpSpLocks/>
            </p:cNvGrpSpPr>
            <p:nvPr/>
          </p:nvGrpSpPr>
          <p:grpSpPr bwMode="auto">
            <a:xfrm>
              <a:off x="2047" y="922"/>
              <a:ext cx="109" cy="978"/>
              <a:chOff x="1413" y="1902"/>
              <a:chExt cx="109" cy="978"/>
            </a:xfrm>
          </p:grpSpPr>
          <p:sp>
            <p:nvSpPr>
              <p:cNvPr id="13490" name="Oval 71"/>
              <p:cNvSpPr>
                <a:spLocks noChangeArrowheads="1"/>
              </p:cNvSpPr>
              <p:nvPr/>
            </p:nvSpPr>
            <p:spPr bwMode="auto">
              <a:xfrm rot="5400000">
                <a:off x="1423" y="278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1" name="Oval 72"/>
              <p:cNvSpPr>
                <a:spLocks noChangeArrowheads="1"/>
              </p:cNvSpPr>
              <p:nvPr/>
            </p:nvSpPr>
            <p:spPr bwMode="auto">
              <a:xfrm rot="5400000">
                <a:off x="1420" y="23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2" name="Oval 73"/>
              <p:cNvSpPr>
                <a:spLocks noChangeArrowheads="1"/>
              </p:cNvSpPr>
              <p:nvPr/>
            </p:nvSpPr>
            <p:spPr bwMode="auto">
              <a:xfrm rot="5400000">
                <a:off x="1421" y="2187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3" name="Oval 74"/>
              <p:cNvSpPr>
                <a:spLocks noChangeArrowheads="1"/>
              </p:cNvSpPr>
              <p:nvPr/>
            </p:nvSpPr>
            <p:spPr bwMode="auto">
              <a:xfrm rot="5400000">
                <a:off x="1423" y="2037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94" name="Oval 75"/>
              <p:cNvSpPr>
                <a:spLocks noChangeArrowheads="1"/>
              </p:cNvSpPr>
              <p:nvPr/>
            </p:nvSpPr>
            <p:spPr bwMode="auto">
              <a:xfrm rot="5400000">
                <a:off x="1423" y="1895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47" name="Group 76"/>
          <p:cNvGrpSpPr>
            <a:grpSpLocks/>
          </p:cNvGrpSpPr>
          <p:nvPr/>
        </p:nvGrpSpPr>
        <p:grpSpPr bwMode="auto">
          <a:xfrm>
            <a:off x="3490120" y="1026840"/>
            <a:ext cx="3298825" cy="2854325"/>
            <a:chOff x="383" y="891"/>
            <a:chExt cx="2078" cy="1798"/>
          </a:xfrm>
        </p:grpSpPr>
        <p:sp>
          <p:nvSpPr>
            <p:cNvPr id="13485" name="Text Box 77"/>
            <p:cNvSpPr txBox="1">
              <a:spLocks noChangeArrowheads="1"/>
            </p:cNvSpPr>
            <p:nvPr/>
          </p:nvSpPr>
          <p:spPr bwMode="auto">
            <a:xfrm>
              <a:off x="42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486" name="Text Box 78"/>
            <p:cNvSpPr txBox="1">
              <a:spLocks noChangeArrowheads="1"/>
            </p:cNvSpPr>
            <p:nvPr/>
          </p:nvSpPr>
          <p:spPr bwMode="auto">
            <a:xfrm>
              <a:off x="383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487" name="Oval 79"/>
            <p:cNvSpPr>
              <a:spLocks noChangeArrowheads="1"/>
            </p:cNvSpPr>
            <p:nvPr/>
          </p:nvSpPr>
          <p:spPr bwMode="auto">
            <a:xfrm>
              <a:off x="2254" y="2215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48" name="Group 80"/>
          <p:cNvGrpSpPr>
            <a:grpSpLocks/>
          </p:cNvGrpSpPr>
          <p:nvPr/>
        </p:nvGrpSpPr>
        <p:grpSpPr bwMode="auto">
          <a:xfrm>
            <a:off x="9263856" y="1085577"/>
            <a:ext cx="647700" cy="4949825"/>
            <a:chOff x="4470" y="928"/>
            <a:chExt cx="408" cy="3118"/>
          </a:xfrm>
        </p:grpSpPr>
        <p:grpSp>
          <p:nvGrpSpPr>
            <p:cNvPr id="13349" name="Group 81"/>
            <p:cNvGrpSpPr>
              <a:grpSpLocks/>
            </p:cNvGrpSpPr>
            <p:nvPr/>
          </p:nvGrpSpPr>
          <p:grpSpPr bwMode="auto">
            <a:xfrm>
              <a:off x="4470" y="3353"/>
              <a:ext cx="408" cy="693"/>
              <a:chOff x="4640" y="1968"/>
              <a:chExt cx="408" cy="693"/>
            </a:xfrm>
          </p:grpSpPr>
          <p:grpSp>
            <p:nvGrpSpPr>
              <p:cNvPr id="13350" name="Group 82"/>
              <p:cNvGrpSpPr>
                <a:grpSpLocks/>
              </p:cNvGrpSpPr>
              <p:nvPr/>
            </p:nvGrpSpPr>
            <p:grpSpPr bwMode="auto">
              <a:xfrm>
                <a:off x="4704" y="1968"/>
                <a:ext cx="277" cy="116"/>
                <a:chOff x="1736" y="3266"/>
                <a:chExt cx="277" cy="116"/>
              </a:xfrm>
            </p:grpSpPr>
            <p:sp>
              <p:nvSpPr>
                <p:cNvPr id="13483" name="Freeform 83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84" name="Freeform 84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51" name="Group 85"/>
              <p:cNvGrpSpPr>
                <a:grpSpLocks/>
              </p:cNvGrpSpPr>
              <p:nvPr/>
            </p:nvGrpSpPr>
            <p:grpSpPr bwMode="auto">
              <a:xfrm>
                <a:off x="4703" y="2258"/>
                <a:ext cx="277" cy="116"/>
                <a:chOff x="1736" y="3266"/>
                <a:chExt cx="277" cy="116"/>
              </a:xfrm>
            </p:grpSpPr>
            <p:sp>
              <p:nvSpPr>
                <p:cNvPr id="13481" name="Freeform 8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82" name="Freeform 8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55" name="Group 88"/>
              <p:cNvGrpSpPr>
                <a:grpSpLocks/>
              </p:cNvGrpSpPr>
              <p:nvPr/>
            </p:nvGrpSpPr>
            <p:grpSpPr bwMode="auto">
              <a:xfrm>
                <a:off x="4702" y="2545"/>
                <a:ext cx="277" cy="116"/>
                <a:chOff x="1736" y="3266"/>
                <a:chExt cx="277" cy="116"/>
              </a:xfrm>
            </p:grpSpPr>
            <p:sp>
              <p:nvSpPr>
                <p:cNvPr id="13479" name="Freeform 8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80" name="Freeform 9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56" name="Group 91"/>
              <p:cNvGrpSpPr>
                <a:grpSpLocks/>
              </p:cNvGrpSpPr>
              <p:nvPr/>
            </p:nvGrpSpPr>
            <p:grpSpPr bwMode="auto">
              <a:xfrm rot="5400000">
                <a:off x="4849" y="2119"/>
                <a:ext cx="277" cy="116"/>
                <a:chOff x="1736" y="3266"/>
                <a:chExt cx="277" cy="116"/>
              </a:xfrm>
            </p:grpSpPr>
            <p:sp>
              <p:nvSpPr>
                <p:cNvPr id="13477" name="Freeform 9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78" name="Freeform 9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64" name="Group 94"/>
              <p:cNvGrpSpPr>
                <a:grpSpLocks/>
              </p:cNvGrpSpPr>
              <p:nvPr/>
            </p:nvGrpSpPr>
            <p:grpSpPr bwMode="auto">
              <a:xfrm rot="5400000">
                <a:off x="4851" y="2403"/>
                <a:ext cx="277" cy="116"/>
                <a:chOff x="1736" y="3266"/>
                <a:chExt cx="277" cy="116"/>
              </a:xfrm>
            </p:grpSpPr>
            <p:sp>
              <p:nvSpPr>
                <p:cNvPr id="13475" name="Freeform 9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76" name="Freeform 9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65" name="Group 97"/>
              <p:cNvGrpSpPr>
                <a:grpSpLocks/>
              </p:cNvGrpSpPr>
              <p:nvPr/>
            </p:nvGrpSpPr>
            <p:grpSpPr bwMode="auto">
              <a:xfrm rot="5400000">
                <a:off x="4559" y="2120"/>
                <a:ext cx="277" cy="116"/>
                <a:chOff x="1736" y="3266"/>
                <a:chExt cx="277" cy="116"/>
              </a:xfrm>
            </p:grpSpPr>
            <p:sp>
              <p:nvSpPr>
                <p:cNvPr id="13473" name="Freeform 9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74" name="Freeform 9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66" name="Group 100"/>
              <p:cNvGrpSpPr>
                <a:grpSpLocks/>
              </p:cNvGrpSpPr>
              <p:nvPr/>
            </p:nvGrpSpPr>
            <p:grpSpPr bwMode="auto">
              <a:xfrm rot="5400000">
                <a:off x="4567" y="2395"/>
                <a:ext cx="277" cy="116"/>
                <a:chOff x="1736" y="3266"/>
                <a:chExt cx="277" cy="116"/>
              </a:xfrm>
            </p:grpSpPr>
            <p:sp>
              <p:nvSpPr>
                <p:cNvPr id="13471" name="Freeform 10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72" name="Freeform 10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67" name="Group 103"/>
            <p:cNvGrpSpPr>
              <a:grpSpLocks/>
            </p:cNvGrpSpPr>
            <p:nvPr/>
          </p:nvGrpSpPr>
          <p:grpSpPr bwMode="auto">
            <a:xfrm>
              <a:off x="4687" y="928"/>
              <a:ext cx="109" cy="978"/>
              <a:chOff x="5121" y="1933"/>
              <a:chExt cx="109" cy="978"/>
            </a:xfrm>
          </p:grpSpPr>
          <p:sp>
            <p:nvSpPr>
              <p:cNvPr id="13457" name="Oval 104"/>
              <p:cNvSpPr>
                <a:spLocks noChangeArrowheads="1"/>
              </p:cNvSpPr>
              <p:nvPr/>
            </p:nvSpPr>
            <p:spPr bwMode="auto">
              <a:xfrm rot="5400000">
                <a:off x="5131" y="281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58" name="Oval 105"/>
              <p:cNvSpPr>
                <a:spLocks noChangeArrowheads="1"/>
              </p:cNvSpPr>
              <p:nvPr/>
            </p:nvSpPr>
            <p:spPr bwMode="auto">
              <a:xfrm rot="5400000">
                <a:off x="5128" y="2370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59" name="Oval 106"/>
              <p:cNvSpPr>
                <a:spLocks noChangeArrowheads="1"/>
              </p:cNvSpPr>
              <p:nvPr/>
            </p:nvSpPr>
            <p:spPr bwMode="auto">
              <a:xfrm rot="5400000">
                <a:off x="5129" y="2218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0" name="Oval 107"/>
              <p:cNvSpPr>
                <a:spLocks noChangeArrowheads="1"/>
              </p:cNvSpPr>
              <p:nvPr/>
            </p:nvSpPr>
            <p:spPr bwMode="auto">
              <a:xfrm rot="5400000">
                <a:off x="5131" y="2068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1" name="Oval 108"/>
              <p:cNvSpPr>
                <a:spLocks noChangeArrowheads="1"/>
              </p:cNvSpPr>
              <p:nvPr/>
            </p:nvSpPr>
            <p:spPr bwMode="auto">
              <a:xfrm rot="5400000">
                <a:off x="5131" y="1926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2" name="Oval 109"/>
              <p:cNvSpPr>
                <a:spLocks noChangeArrowheads="1"/>
              </p:cNvSpPr>
              <p:nvPr/>
            </p:nvSpPr>
            <p:spPr bwMode="auto">
              <a:xfrm rot="5400000">
                <a:off x="5129" y="2663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63" name="Oval 110"/>
              <p:cNvSpPr>
                <a:spLocks noChangeArrowheads="1"/>
              </p:cNvSpPr>
              <p:nvPr/>
            </p:nvSpPr>
            <p:spPr bwMode="auto">
              <a:xfrm rot="5400000">
                <a:off x="5130" y="251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68" name="Group 111"/>
          <p:cNvGrpSpPr>
            <a:grpSpLocks/>
          </p:cNvGrpSpPr>
          <p:nvPr/>
        </p:nvGrpSpPr>
        <p:grpSpPr bwMode="auto">
          <a:xfrm>
            <a:off x="3490120" y="1017314"/>
            <a:ext cx="6783387" cy="3498850"/>
            <a:chOff x="833" y="885"/>
            <a:chExt cx="4273" cy="2204"/>
          </a:xfrm>
        </p:grpSpPr>
        <p:sp>
          <p:nvSpPr>
            <p:cNvPr id="13452" name="Oval 112"/>
            <p:cNvSpPr>
              <a:spLocks noChangeArrowheads="1"/>
            </p:cNvSpPr>
            <p:nvPr/>
          </p:nvSpPr>
          <p:spPr bwMode="auto">
            <a:xfrm>
              <a:off x="4899" y="2801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453" name="Text Box 113"/>
            <p:cNvSpPr txBox="1">
              <a:spLocks noChangeArrowheads="1"/>
            </p:cNvSpPr>
            <p:nvPr/>
          </p:nvSpPr>
          <p:spPr bwMode="auto">
            <a:xfrm>
              <a:off x="833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454" name="Text Box 114"/>
            <p:cNvSpPr txBox="1">
              <a:spLocks noChangeArrowheads="1"/>
            </p:cNvSpPr>
            <p:nvPr/>
          </p:nvSpPr>
          <p:spPr bwMode="auto">
            <a:xfrm>
              <a:off x="870" y="2291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  <a:endParaRPr lang="es-ES" sz="900">
                <a:solidFill>
                  <a:srgbClr val="3333FF"/>
                </a:solidFill>
              </a:endParaRPr>
            </a:p>
          </p:txBody>
        </p:sp>
      </p:grpSp>
      <p:grpSp>
        <p:nvGrpSpPr>
          <p:cNvPr id="13369" name="Group 223"/>
          <p:cNvGrpSpPr>
            <a:grpSpLocks/>
          </p:cNvGrpSpPr>
          <p:nvPr/>
        </p:nvGrpSpPr>
        <p:grpSpPr bwMode="auto">
          <a:xfrm>
            <a:off x="8162131" y="1090340"/>
            <a:ext cx="546100" cy="4860925"/>
            <a:chOff x="3598" y="926"/>
            <a:chExt cx="344" cy="3062"/>
          </a:xfrm>
        </p:grpSpPr>
        <p:grpSp>
          <p:nvGrpSpPr>
            <p:cNvPr id="13370" name="Group 224"/>
            <p:cNvGrpSpPr>
              <a:grpSpLocks/>
            </p:cNvGrpSpPr>
            <p:nvPr/>
          </p:nvGrpSpPr>
          <p:grpSpPr bwMode="auto">
            <a:xfrm>
              <a:off x="3598" y="3357"/>
              <a:ext cx="344" cy="631"/>
              <a:chOff x="3669" y="2033"/>
              <a:chExt cx="344" cy="631"/>
            </a:xfrm>
          </p:grpSpPr>
          <p:grpSp>
            <p:nvGrpSpPr>
              <p:cNvPr id="13388" name="Group 225"/>
              <p:cNvGrpSpPr>
                <a:grpSpLocks/>
              </p:cNvGrpSpPr>
              <p:nvPr/>
            </p:nvGrpSpPr>
            <p:grpSpPr bwMode="auto">
              <a:xfrm>
                <a:off x="3669" y="2033"/>
                <a:ext cx="277" cy="116"/>
                <a:chOff x="1736" y="3266"/>
                <a:chExt cx="277" cy="116"/>
              </a:xfrm>
            </p:grpSpPr>
            <p:sp>
              <p:nvSpPr>
                <p:cNvPr id="13450" name="Freeform 226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51" name="Freeform 227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89" name="Group 228"/>
              <p:cNvGrpSpPr>
                <a:grpSpLocks/>
              </p:cNvGrpSpPr>
              <p:nvPr/>
            </p:nvGrpSpPr>
            <p:grpSpPr bwMode="auto">
              <a:xfrm rot="5400000">
                <a:off x="3814" y="2184"/>
                <a:ext cx="277" cy="116"/>
                <a:chOff x="1736" y="3266"/>
                <a:chExt cx="277" cy="116"/>
              </a:xfrm>
            </p:grpSpPr>
            <p:sp>
              <p:nvSpPr>
                <p:cNvPr id="13448" name="Freeform 22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49" name="Freeform 23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395" name="Group 231"/>
              <p:cNvGrpSpPr>
                <a:grpSpLocks/>
              </p:cNvGrpSpPr>
              <p:nvPr/>
            </p:nvGrpSpPr>
            <p:grpSpPr bwMode="auto">
              <a:xfrm rot="5400000">
                <a:off x="3816" y="2468"/>
                <a:ext cx="277" cy="116"/>
                <a:chOff x="1736" y="3266"/>
                <a:chExt cx="277" cy="116"/>
              </a:xfrm>
            </p:grpSpPr>
            <p:sp>
              <p:nvSpPr>
                <p:cNvPr id="13446" name="Freeform 23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47" name="Freeform 23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396" name="Group 234"/>
            <p:cNvGrpSpPr>
              <a:grpSpLocks/>
            </p:cNvGrpSpPr>
            <p:nvPr/>
          </p:nvGrpSpPr>
          <p:grpSpPr bwMode="auto">
            <a:xfrm>
              <a:off x="3790" y="926"/>
              <a:ext cx="108" cy="383"/>
              <a:chOff x="4087" y="1998"/>
              <a:chExt cx="108" cy="383"/>
            </a:xfrm>
          </p:grpSpPr>
          <p:sp>
            <p:nvSpPr>
              <p:cNvPr id="13440" name="Oval 235"/>
              <p:cNvSpPr>
                <a:spLocks noChangeArrowheads="1"/>
              </p:cNvSpPr>
              <p:nvPr/>
            </p:nvSpPr>
            <p:spPr bwMode="auto">
              <a:xfrm rot="5400000">
                <a:off x="4094" y="228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1" name="Oval 236"/>
              <p:cNvSpPr>
                <a:spLocks noChangeArrowheads="1"/>
              </p:cNvSpPr>
              <p:nvPr/>
            </p:nvSpPr>
            <p:spPr bwMode="auto">
              <a:xfrm rot="5400000">
                <a:off x="4096" y="2133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42" name="Oval 237"/>
              <p:cNvSpPr>
                <a:spLocks noChangeArrowheads="1"/>
              </p:cNvSpPr>
              <p:nvPr/>
            </p:nvSpPr>
            <p:spPr bwMode="auto">
              <a:xfrm rot="5400000">
                <a:off x="4096" y="199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397" name="Group 238"/>
          <p:cNvGrpSpPr>
            <a:grpSpLocks/>
          </p:cNvGrpSpPr>
          <p:nvPr/>
        </p:nvGrpSpPr>
        <p:grpSpPr bwMode="auto">
          <a:xfrm>
            <a:off x="3494882" y="1025251"/>
            <a:ext cx="5622925" cy="3189288"/>
            <a:chOff x="671" y="885"/>
            <a:chExt cx="3542" cy="2009"/>
          </a:xfrm>
        </p:grpSpPr>
        <p:sp>
          <p:nvSpPr>
            <p:cNvPr id="13435" name="Text Box 239"/>
            <p:cNvSpPr txBox="1">
              <a:spLocks noChangeArrowheads="1"/>
            </p:cNvSpPr>
            <p:nvPr/>
          </p:nvSpPr>
          <p:spPr bwMode="auto">
            <a:xfrm>
              <a:off x="671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436" name="Text Box 240"/>
            <p:cNvSpPr txBox="1">
              <a:spLocks noChangeArrowheads="1"/>
            </p:cNvSpPr>
            <p:nvPr/>
          </p:nvSpPr>
          <p:spPr bwMode="auto">
            <a:xfrm>
              <a:off x="710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437" name="Oval 241"/>
            <p:cNvSpPr>
              <a:spLocks noChangeArrowheads="1"/>
            </p:cNvSpPr>
            <p:nvPr/>
          </p:nvSpPr>
          <p:spPr bwMode="auto">
            <a:xfrm>
              <a:off x="4001" y="2606"/>
              <a:ext cx="212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398" name="Group 242"/>
          <p:cNvGrpSpPr>
            <a:grpSpLocks/>
          </p:cNvGrpSpPr>
          <p:nvPr/>
        </p:nvGrpSpPr>
        <p:grpSpPr bwMode="auto">
          <a:xfrm>
            <a:off x="6933406" y="1101451"/>
            <a:ext cx="647700" cy="4927600"/>
            <a:chOff x="2656" y="933"/>
            <a:chExt cx="408" cy="3104"/>
          </a:xfrm>
        </p:grpSpPr>
        <p:grpSp>
          <p:nvGrpSpPr>
            <p:cNvPr id="13399" name="Group 243"/>
            <p:cNvGrpSpPr>
              <a:grpSpLocks/>
            </p:cNvGrpSpPr>
            <p:nvPr/>
          </p:nvGrpSpPr>
          <p:grpSpPr bwMode="auto">
            <a:xfrm>
              <a:off x="2656" y="3344"/>
              <a:ext cx="408" cy="693"/>
              <a:chOff x="2499" y="1944"/>
              <a:chExt cx="408" cy="693"/>
            </a:xfrm>
          </p:grpSpPr>
          <p:grpSp>
            <p:nvGrpSpPr>
              <p:cNvPr id="13413" name="Group 244"/>
              <p:cNvGrpSpPr>
                <a:grpSpLocks/>
              </p:cNvGrpSpPr>
              <p:nvPr/>
            </p:nvGrpSpPr>
            <p:grpSpPr bwMode="auto">
              <a:xfrm>
                <a:off x="2563" y="1944"/>
                <a:ext cx="277" cy="116"/>
                <a:chOff x="1736" y="3266"/>
                <a:chExt cx="277" cy="116"/>
              </a:xfrm>
            </p:grpSpPr>
            <p:sp>
              <p:nvSpPr>
                <p:cNvPr id="13433" name="Freeform 24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34" name="Freeform 24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14" name="Group 247"/>
              <p:cNvGrpSpPr>
                <a:grpSpLocks/>
              </p:cNvGrpSpPr>
              <p:nvPr/>
            </p:nvGrpSpPr>
            <p:grpSpPr bwMode="auto">
              <a:xfrm>
                <a:off x="2562" y="2234"/>
                <a:ext cx="277" cy="116"/>
                <a:chOff x="1736" y="3266"/>
                <a:chExt cx="277" cy="116"/>
              </a:xfrm>
            </p:grpSpPr>
            <p:sp>
              <p:nvSpPr>
                <p:cNvPr id="13431" name="Freeform 24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32" name="Freeform 24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20" name="Group 250"/>
              <p:cNvGrpSpPr>
                <a:grpSpLocks/>
              </p:cNvGrpSpPr>
              <p:nvPr/>
            </p:nvGrpSpPr>
            <p:grpSpPr bwMode="auto">
              <a:xfrm>
                <a:off x="2561" y="2521"/>
                <a:ext cx="277" cy="116"/>
                <a:chOff x="1736" y="3266"/>
                <a:chExt cx="277" cy="116"/>
              </a:xfrm>
            </p:grpSpPr>
            <p:sp>
              <p:nvSpPr>
                <p:cNvPr id="13429" name="Freeform 25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30" name="Freeform 25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21" name="Group 253"/>
              <p:cNvGrpSpPr>
                <a:grpSpLocks/>
              </p:cNvGrpSpPr>
              <p:nvPr/>
            </p:nvGrpSpPr>
            <p:grpSpPr bwMode="auto">
              <a:xfrm rot="5400000">
                <a:off x="2710" y="2379"/>
                <a:ext cx="277" cy="116"/>
                <a:chOff x="1736" y="3266"/>
                <a:chExt cx="277" cy="116"/>
              </a:xfrm>
            </p:grpSpPr>
            <p:sp>
              <p:nvSpPr>
                <p:cNvPr id="13427" name="Freeform 25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28" name="Freeform 25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22" name="Group 256"/>
              <p:cNvGrpSpPr>
                <a:grpSpLocks/>
              </p:cNvGrpSpPr>
              <p:nvPr/>
            </p:nvGrpSpPr>
            <p:grpSpPr bwMode="auto">
              <a:xfrm rot="5400000">
                <a:off x="2418" y="2096"/>
                <a:ext cx="277" cy="116"/>
                <a:chOff x="1736" y="3266"/>
                <a:chExt cx="277" cy="116"/>
              </a:xfrm>
            </p:grpSpPr>
            <p:sp>
              <p:nvSpPr>
                <p:cNvPr id="13425" name="Freeform 25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26" name="Freeform 25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423" name="Group 259"/>
            <p:cNvGrpSpPr>
              <a:grpSpLocks/>
            </p:cNvGrpSpPr>
            <p:nvPr/>
          </p:nvGrpSpPr>
          <p:grpSpPr bwMode="auto">
            <a:xfrm>
              <a:off x="2898" y="933"/>
              <a:ext cx="109" cy="978"/>
              <a:chOff x="2980" y="1909"/>
              <a:chExt cx="109" cy="978"/>
            </a:xfrm>
          </p:grpSpPr>
          <p:sp>
            <p:nvSpPr>
              <p:cNvPr id="13415" name="Oval 260"/>
              <p:cNvSpPr>
                <a:spLocks noChangeArrowheads="1"/>
              </p:cNvSpPr>
              <p:nvPr/>
            </p:nvSpPr>
            <p:spPr bwMode="auto">
              <a:xfrm rot="5400000">
                <a:off x="2990" y="2789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6" name="Oval 261"/>
              <p:cNvSpPr>
                <a:spLocks noChangeArrowheads="1"/>
              </p:cNvSpPr>
              <p:nvPr/>
            </p:nvSpPr>
            <p:spPr bwMode="auto">
              <a:xfrm rot="5400000">
                <a:off x="2987" y="2346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7" name="Oval 262"/>
              <p:cNvSpPr>
                <a:spLocks noChangeArrowheads="1"/>
              </p:cNvSpPr>
              <p:nvPr/>
            </p:nvSpPr>
            <p:spPr bwMode="auto">
              <a:xfrm rot="5400000">
                <a:off x="2988" y="2194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8" name="Oval 263"/>
              <p:cNvSpPr>
                <a:spLocks noChangeArrowheads="1"/>
              </p:cNvSpPr>
              <p:nvPr/>
            </p:nvSpPr>
            <p:spPr bwMode="auto">
              <a:xfrm rot="5400000">
                <a:off x="2990" y="190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419" name="Oval 264"/>
              <p:cNvSpPr>
                <a:spLocks noChangeArrowheads="1"/>
              </p:cNvSpPr>
              <p:nvPr/>
            </p:nvSpPr>
            <p:spPr bwMode="auto">
              <a:xfrm rot="5400000">
                <a:off x="2988" y="26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424" name="Group 265"/>
          <p:cNvGrpSpPr>
            <a:grpSpLocks/>
          </p:cNvGrpSpPr>
          <p:nvPr/>
        </p:nvGrpSpPr>
        <p:grpSpPr bwMode="auto">
          <a:xfrm>
            <a:off x="3490119" y="1026840"/>
            <a:ext cx="4438650" cy="2854325"/>
            <a:chOff x="508" y="891"/>
            <a:chExt cx="2796" cy="1798"/>
          </a:xfrm>
        </p:grpSpPr>
        <p:sp>
          <p:nvSpPr>
            <p:cNvPr id="13410" name="Text Box 266"/>
            <p:cNvSpPr txBox="1">
              <a:spLocks noChangeArrowheads="1"/>
            </p:cNvSpPr>
            <p:nvPr/>
          </p:nvSpPr>
          <p:spPr bwMode="auto">
            <a:xfrm>
              <a:off x="508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411" name="Text Box 267"/>
            <p:cNvSpPr txBox="1">
              <a:spLocks noChangeArrowheads="1"/>
            </p:cNvSpPr>
            <p:nvPr/>
          </p:nvSpPr>
          <p:spPr bwMode="auto">
            <a:xfrm>
              <a:off x="55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412" name="Oval 268"/>
            <p:cNvSpPr>
              <a:spLocks noChangeArrowheads="1"/>
            </p:cNvSpPr>
            <p:nvPr/>
          </p:nvSpPr>
          <p:spPr bwMode="auto">
            <a:xfrm>
              <a:off x="3097" y="2400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438" name="Group 269"/>
          <p:cNvGrpSpPr>
            <a:grpSpLocks/>
          </p:cNvGrpSpPr>
          <p:nvPr/>
        </p:nvGrpSpPr>
        <p:grpSpPr bwMode="auto">
          <a:xfrm>
            <a:off x="5850732" y="1076051"/>
            <a:ext cx="549275" cy="4959350"/>
            <a:chOff x="1844" y="922"/>
            <a:chExt cx="346" cy="3124"/>
          </a:xfrm>
        </p:grpSpPr>
        <p:grpSp>
          <p:nvGrpSpPr>
            <p:cNvPr id="13439" name="Group 270"/>
            <p:cNvGrpSpPr>
              <a:grpSpLocks/>
            </p:cNvGrpSpPr>
            <p:nvPr/>
          </p:nvGrpSpPr>
          <p:grpSpPr bwMode="auto">
            <a:xfrm>
              <a:off x="1844" y="3353"/>
              <a:ext cx="346" cy="693"/>
              <a:chOff x="994" y="1937"/>
              <a:chExt cx="346" cy="693"/>
            </a:xfrm>
          </p:grpSpPr>
          <p:grpSp>
            <p:nvGrpSpPr>
              <p:cNvPr id="13443" name="Group 271"/>
              <p:cNvGrpSpPr>
                <a:grpSpLocks/>
              </p:cNvGrpSpPr>
              <p:nvPr/>
            </p:nvGrpSpPr>
            <p:grpSpPr bwMode="auto">
              <a:xfrm>
                <a:off x="996" y="1937"/>
                <a:ext cx="277" cy="116"/>
                <a:chOff x="1736" y="3266"/>
                <a:chExt cx="277" cy="116"/>
              </a:xfrm>
            </p:grpSpPr>
            <p:sp>
              <p:nvSpPr>
                <p:cNvPr id="13408" name="Freeform 27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09" name="Freeform 27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44" name="Group 274"/>
              <p:cNvGrpSpPr>
                <a:grpSpLocks/>
              </p:cNvGrpSpPr>
              <p:nvPr/>
            </p:nvGrpSpPr>
            <p:grpSpPr bwMode="auto">
              <a:xfrm>
                <a:off x="995" y="2227"/>
                <a:ext cx="277" cy="116"/>
                <a:chOff x="1736" y="3266"/>
                <a:chExt cx="277" cy="116"/>
              </a:xfrm>
            </p:grpSpPr>
            <p:sp>
              <p:nvSpPr>
                <p:cNvPr id="13406" name="Freeform 27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07" name="Freeform 27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45" name="Group 277"/>
              <p:cNvGrpSpPr>
                <a:grpSpLocks/>
              </p:cNvGrpSpPr>
              <p:nvPr/>
            </p:nvGrpSpPr>
            <p:grpSpPr bwMode="auto">
              <a:xfrm>
                <a:off x="994" y="2514"/>
                <a:ext cx="277" cy="116"/>
                <a:chOff x="1736" y="3266"/>
                <a:chExt cx="277" cy="116"/>
              </a:xfrm>
            </p:grpSpPr>
            <p:sp>
              <p:nvSpPr>
                <p:cNvPr id="13404" name="Freeform 27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05" name="Freeform 27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55" name="Group 280"/>
              <p:cNvGrpSpPr>
                <a:grpSpLocks/>
              </p:cNvGrpSpPr>
              <p:nvPr/>
            </p:nvGrpSpPr>
            <p:grpSpPr bwMode="auto">
              <a:xfrm rot="5400000">
                <a:off x="1141" y="2088"/>
                <a:ext cx="277" cy="116"/>
                <a:chOff x="1736" y="3266"/>
                <a:chExt cx="277" cy="116"/>
              </a:xfrm>
            </p:grpSpPr>
            <p:sp>
              <p:nvSpPr>
                <p:cNvPr id="13402" name="Freeform 28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03" name="Freeform 28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56" name="Group 283"/>
              <p:cNvGrpSpPr>
                <a:grpSpLocks/>
              </p:cNvGrpSpPr>
              <p:nvPr/>
            </p:nvGrpSpPr>
            <p:grpSpPr bwMode="auto">
              <a:xfrm rot="5400000">
                <a:off x="1143" y="2372"/>
                <a:ext cx="277" cy="116"/>
                <a:chOff x="1736" y="3266"/>
                <a:chExt cx="277" cy="116"/>
              </a:xfrm>
            </p:grpSpPr>
            <p:sp>
              <p:nvSpPr>
                <p:cNvPr id="13400" name="Freeform 28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401" name="Freeform 28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464" name="Group 286"/>
            <p:cNvGrpSpPr>
              <a:grpSpLocks/>
            </p:cNvGrpSpPr>
            <p:nvPr/>
          </p:nvGrpSpPr>
          <p:grpSpPr bwMode="auto">
            <a:xfrm>
              <a:off x="2047" y="922"/>
              <a:ext cx="109" cy="978"/>
              <a:chOff x="1413" y="1902"/>
              <a:chExt cx="109" cy="978"/>
            </a:xfrm>
          </p:grpSpPr>
          <p:sp>
            <p:nvSpPr>
              <p:cNvPr id="13390" name="Oval 287"/>
              <p:cNvSpPr>
                <a:spLocks noChangeArrowheads="1"/>
              </p:cNvSpPr>
              <p:nvPr/>
            </p:nvSpPr>
            <p:spPr bwMode="auto">
              <a:xfrm rot="5400000">
                <a:off x="1423" y="2782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1" name="Oval 288"/>
              <p:cNvSpPr>
                <a:spLocks noChangeArrowheads="1"/>
              </p:cNvSpPr>
              <p:nvPr/>
            </p:nvSpPr>
            <p:spPr bwMode="auto">
              <a:xfrm rot="5400000">
                <a:off x="1420" y="2339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2" name="Oval 289"/>
              <p:cNvSpPr>
                <a:spLocks noChangeArrowheads="1"/>
              </p:cNvSpPr>
              <p:nvPr/>
            </p:nvSpPr>
            <p:spPr bwMode="auto">
              <a:xfrm rot="5400000">
                <a:off x="1421" y="2187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3" name="Oval 290"/>
              <p:cNvSpPr>
                <a:spLocks noChangeArrowheads="1"/>
              </p:cNvSpPr>
              <p:nvPr/>
            </p:nvSpPr>
            <p:spPr bwMode="auto">
              <a:xfrm rot="5400000">
                <a:off x="1423" y="2037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94" name="Oval 291"/>
              <p:cNvSpPr>
                <a:spLocks noChangeArrowheads="1"/>
              </p:cNvSpPr>
              <p:nvPr/>
            </p:nvSpPr>
            <p:spPr bwMode="auto">
              <a:xfrm rot="5400000">
                <a:off x="1423" y="1895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465" name="Group 292"/>
          <p:cNvGrpSpPr>
            <a:grpSpLocks/>
          </p:cNvGrpSpPr>
          <p:nvPr/>
        </p:nvGrpSpPr>
        <p:grpSpPr bwMode="auto">
          <a:xfrm>
            <a:off x="3498057" y="1034777"/>
            <a:ext cx="3298825" cy="2854325"/>
            <a:chOff x="383" y="891"/>
            <a:chExt cx="2078" cy="1798"/>
          </a:xfrm>
        </p:grpSpPr>
        <p:sp>
          <p:nvSpPr>
            <p:cNvPr id="13385" name="Text Box 293"/>
            <p:cNvSpPr txBox="1">
              <a:spLocks noChangeArrowheads="1"/>
            </p:cNvSpPr>
            <p:nvPr/>
          </p:nvSpPr>
          <p:spPr bwMode="auto">
            <a:xfrm>
              <a:off x="422" y="2297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  <a:endParaRPr lang="es-ES" sz="900">
                <a:solidFill>
                  <a:srgbClr val="3333FF"/>
                </a:solidFill>
              </a:endParaRPr>
            </a:p>
          </p:txBody>
        </p:sp>
        <p:sp>
          <p:nvSpPr>
            <p:cNvPr id="13386" name="Text Box 294"/>
            <p:cNvSpPr txBox="1">
              <a:spLocks noChangeArrowheads="1"/>
            </p:cNvSpPr>
            <p:nvPr/>
          </p:nvSpPr>
          <p:spPr bwMode="auto">
            <a:xfrm>
              <a:off x="383" y="891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387" name="Oval 295"/>
            <p:cNvSpPr>
              <a:spLocks noChangeArrowheads="1"/>
            </p:cNvSpPr>
            <p:nvPr/>
          </p:nvSpPr>
          <p:spPr bwMode="auto">
            <a:xfrm>
              <a:off x="2254" y="2215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3466" name="Group 296"/>
          <p:cNvGrpSpPr>
            <a:grpSpLocks/>
          </p:cNvGrpSpPr>
          <p:nvPr/>
        </p:nvGrpSpPr>
        <p:grpSpPr bwMode="auto">
          <a:xfrm>
            <a:off x="9271794" y="1093515"/>
            <a:ext cx="647700" cy="4949825"/>
            <a:chOff x="4470" y="928"/>
            <a:chExt cx="408" cy="3118"/>
          </a:xfrm>
        </p:grpSpPr>
        <p:grpSp>
          <p:nvGrpSpPr>
            <p:cNvPr id="13467" name="Group 297"/>
            <p:cNvGrpSpPr>
              <a:grpSpLocks/>
            </p:cNvGrpSpPr>
            <p:nvPr/>
          </p:nvGrpSpPr>
          <p:grpSpPr bwMode="auto">
            <a:xfrm>
              <a:off x="4470" y="3353"/>
              <a:ext cx="408" cy="693"/>
              <a:chOff x="4640" y="1968"/>
              <a:chExt cx="408" cy="693"/>
            </a:xfrm>
          </p:grpSpPr>
          <p:grpSp>
            <p:nvGrpSpPr>
              <p:cNvPr id="13468" name="Group 298"/>
              <p:cNvGrpSpPr>
                <a:grpSpLocks/>
              </p:cNvGrpSpPr>
              <p:nvPr/>
            </p:nvGrpSpPr>
            <p:grpSpPr bwMode="auto">
              <a:xfrm>
                <a:off x="4704" y="1968"/>
                <a:ext cx="277" cy="116"/>
                <a:chOff x="1736" y="3266"/>
                <a:chExt cx="277" cy="116"/>
              </a:xfrm>
            </p:grpSpPr>
            <p:sp>
              <p:nvSpPr>
                <p:cNvPr id="13383" name="Freeform 299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84" name="Freeform 300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69" name="Group 301"/>
              <p:cNvGrpSpPr>
                <a:grpSpLocks/>
              </p:cNvGrpSpPr>
              <p:nvPr/>
            </p:nvGrpSpPr>
            <p:grpSpPr bwMode="auto">
              <a:xfrm>
                <a:off x="4703" y="2258"/>
                <a:ext cx="277" cy="116"/>
                <a:chOff x="1736" y="3266"/>
                <a:chExt cx="277" cy="116"/>
              </a:xfrm>
            </p:grpSpPr>
            <p:sp>
              <p:nvSpPr>
                <p:cNvPr id="13381" name="Freeform 302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82" name="Freeform 303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70" name="Group 304"/>
              <p:cNvGrpSpPr>
                <a:grpSpLocks/>
              </p:cNvGrpSpPr>
              <p:nvPr/>
            </p:nvGrpSpPr>
            <p:grpSpPr bwMode="auto">
              <a:xfrm>
                <a:off x="4702" y="2545"/>
                <a:ext cx="277" cy="116"/>
                <a:chOff x="1736" y="3266"/>
                <a:chExt cx="277" cy="116"/>
              </a:xfrm>
            </p:grpSpPr>
            <p:sp>
              <p:nvSpPr>
                <p:cNvPr id="13379" name="Freeform 305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80" name="Freeform 306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88" name="Group 307"/>
              <p:cNvGrpSpPr>
                <a:grpSpLocks/>
              </p:cNvGrpSpPr>
              <p:nvPr/>
            </p:nvGrpSpPr>
            <p:grpSpPr bwMode="auto">
              <a:xfrm rot="5400000">
                <a:off x="4849" y="2119"/>
                <a:ext cx="277" cy="116"/>
                <a:chOff x="1736" y="3266"/>
                <a:chExt cx="277" cy="116"/>
              </a:xfrm>
            </p:grpSpPr>
            <p:sp>
              <p:nvSpPr>
                <p:cNvPr id="13377" name="Freeform 308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78" name="Freeform 309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89" name="Group 310"/>
              <p:cNvGrpSpPr>
                <a:grpSpLocks/>
              </p:cNvGrpSpPr>
              <p:nvPr/>
            </p:nvGrpSpPr>
            <p:grpSpPr bwMode="auto">
              <a:xfrm rot="5400000">
                <a:off x="4851" y="2403"/>
                <a:ext cx="277" cy="116"/>
                <a:chOff x="1736" y="3266"/>
                <a:chExt cx="277" cy="116"/>
              </a:xfrm>
            </p:grpSpPr>
            <p:sp>
              <p:nvSpPr>
                <p:cNvPr id="13375" name="Freeform 311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76" name="Freeform 312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95" name="Group 313"/>
              <p:cNvGrpSpPr>
                <a:grpSpLocks/>
              </p:cNvGrpSpPr>
              <p:nvPr/>
            </p:nvGrpSpPr>
            <p:grpSpPr bwMode="auto">
              <a:xfrm rot="5400000">
                <a:off x="4559" y="2120"/>
                <a:ext cx="277" cy="116"/>
                <a:chOff x="1736" y="3266"/>
                <a:chExt cx="277" cy="116"/>
              </a:xfrm>
            </p:grpSpPr>
            <p:sp>
              <p:nvSpPr>
                <p:cNvPr id="13373" name="Freeform 314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74" name="Freeform 315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  <p:grpSp>
            <p:nvGrpSpPr>
              <p:cNvPr id="13496" name="Group 316"/>
              <p:cNvGrpSpPr>
                <a:grpSpLocks/>
              </p:cNvGrpSpPr>
              <p:nvPr/>
            </p:nvGrpSpPr>
            <p:grpSpPr bwMode="auto">
              <a:xfrm rot="5400000">
                <a:off x="4567" y="2395"/>
                <a:ext cx="277" cy="116"/>
                <a:chOff x="1736" y="3266"/>
                <a:chExt cx="277" cy="116"/>
              </a:xfrm>
            </p:grpSpPr>
            <p:sp>
              <p:nvSpPr>
                <p:cNvPr id="13371" name="Freeform 317"/>
                <p:cNvSpPr>
                  <a:spLocks/>
                </p:cNvSpPr>
                <p:nvPr/>
              </p:nvSpPr>
              <p:spPr bwMode="auto">
                <a:xfrm>
                  <a:off x="1736" y="3266"/>
                  <a:ext cx="277" cy="116"/>
                </a:xfrm>
                <a:custGeom>
                  <a:avLst/>
                  <a:gdLst>
                    <a:gd name="T0" fmla="*/ 7 w 381"/>
                    <a:gd name="T1" fmla="*/ 0 h 97"/>
                    <a:gd name="T2" fmla="*/ 100 w 381"/>
                    <a:gd name="T3" fmla="*/ 0 h 97"/>
                    <a:gd name="T4" fmla="*/ 106 w 381"/>
                    <a:gd name="T5" fmla="*/ 33 h 97"/>
                    <a:gd name="T6" fmla="*/ 106 w 381"/>
                    <a:gd name="T7" fmla="*/ 141 h 97"/>
                    <a:gd name="T8" fmla="*/ 98 w 381"/>
                    <a:gd name="T9" fmla="*/ 199 h 97"/>
                    <a:gd name="T10" fmla="*/ 11 w 381"/>
                    <a:gd name="T11" fmla="*/ 199 h 97"/>
                    <a:gd name="T12" fmla="*/ 0 w 381"/>
                    <a:gd name="T13" fmla="*/ 155 h 97"/>
                    <a:gd name="T14" fmla="*/ 0 w 381"/>
                    <a:gd name="T15" fmla="*/ 43 h 97"/>
                    <a:gd name="T16" fmla="*/ 7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rgbClr val="0000FF"/>
                    </a:gs>
                    <a:gs pos="100000">
                      <a:srgbClr val="66CCFF">
                        <a:alpha val="24001"/>
                      </a:srgbClr>
                    </a:gs>
                  </a:gsLst>
                  <a:path path="rect">
                    <a:fillToRect l="50000" t="50000" r="50000" b="50000"/>
                  </a:path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  <p:sp>
              <p:nvSpPr>
                <p:cNvPr id="13372" name="Freeform 318"/>
                <p:cNvSpPr>
                  <a:spLocks/>
                </p:cNvSpPr>
                <p:nvPr/>
              </p:nvSpPr>
              <p:spPr bwMode="auto">
                <a:xfrm>
                  <a:off x="1769" y="3301"/>
                  <a:ext cx="212" cy="49"/>
                </a:xfrm>
                <a:custGeom>
                  <a:avLst/>
                  <a:gdLst>
                    <a:gd name="T0" fmla="*/ 2 w 381"/>
                    <a:gd name="T1" fmla="*/ 0 h 97"/>
                    <a:gd name="T2" fmla="*/ 34 w 381"/>
                    <a:gd name="T3" fmla="*/ 0 h 97"/>
                    <a:gd name="T4" fmla="*/ 37 w 381"/>
                    <a:gd name="T5" fmla="*/ 1 h 97"/>
                    <a:gd name="T6" fmla="*/ 37 w 381"/>
                    <a:gd name="T7" fmla="*/ 5 h 97"/>
                    <a:gd name="T8" fmla="*/ 34 w 381"/>
                    <a:gd name="T9" fmla="*/ 7 h 97"/>
                    <a:gd name="T10" fmla="*/ 4 w 381"/>
                    <a:gd name="T11" fmla="*/ 7 h 97"/>
                    <a:gd name="T12" fmla="*/ 0 w 381"/>
                    <a:gd name="T13" fmla="*/ 5 h 97"/>
                    <a:gd name="T14" fmla="*/ 0 w 381"/>
                    <a:gd name="T15" fmla="*/ 2 h 97"/>
                    <a:gd name="T16" fmla="*/ 2 w 381"/>
                    <a:gd name="T17" fmla="*/ 0 h 9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381"/>
                    <a:gd name="T28" fmla="*/ 0 h 97"/>
                    <a:gd name="T29" fmla="*/ 381 w 381"/>
                    <a:gd name="T30" fmla="*/ 97 h 97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381" h="97">
                      <a:moveTo>
                        <a:pt x="23" y="0"/>
                      </a:moveTo>
                      <a:lnTo>
                        <a:pt x="359" y="0"/>
                      </a:lnTo>
                      <a:lnTo>
                        <a:pt x="381" y="16"/>
                      </a:lnTo>
                      <a:lnTo>
                        <a:pt x="381" y="69"/>
                      </a:lnTo>
                      <a:lnTo>
                        <a:pt x="351" y="97"/>
                      </a:lnTo>
                      <a:lnTo>
                        <a:pt x="38" y="97"/>
                      </a:lnTo>
                      <a:lnTo>
                        <a:pt x="0" y="76"/>
                      </a:lnTo>
                      <a:lnTo>
                        <a:pt x="0" y="21"/>
                      </a:lnTo>
                      <a:lnTo>
                        <a:pt x="23" y="0"/>
                      </a:lnTo>
                      <a:close/>
                    </a:path>
                  </a:pathLst>
                </a:custGeom>
                <a:solidFill>
                  <a:srgbClr val="3333FF"/>
                </a:solidFill>
                <a:ln w="9525">
                  <a:solidFill>
                    <a:srgbClr val="000099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s-AR"/>
                </a:p>
              </p:txBody>
            </p:sp>
          </p:grpSp>
        </p:grpSp>
        <p:grpSp>
          <p:nvGrpSpPr>
            <p:cNvPr id="13497" name="Group 319"/>
            <p:cNvGrpSpPr>
              <a:grpSpLocks/>
            </p:cNvGrpSpPr>
            <p:nvPr/>
          </p:nvGrpSpPr>
          <p:grpSpPr bwMode="auto">
            <a:xfrm>
              <a:off x="4687" y="928"/>
              <a:ext cx="109" cy="978"/>
              <a:chOff x="5121" y="1933"/>
              <a:chExt cx="109" cy="978"/>
            </a:xfrm>
          </p:grpSpPr>
          <p:sp>
            <p:nvSpPr>
              <p:cNvPr id="13357" name="Oval 320"/>
              <p:cNvSpPr>
                <a:spLocks noChangeArrowheads="1"/>
              </p:cNvSpPr>
              <p:nvPr/>
            </p:nvSpPr>
            <p:spPr bwMode="auto">
              <a:xfrm rot="5400000">
                <a:off x="5131" y="2813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58" name="Oval 321"/>
              <p:cNvSpPr>
                <a:spLocks noChangeArrowheads="1"/>
              </p:cNvSpPr>
              <p:nvPr/>
            </p:nvSpPr>
            <p:spPr bwMode="auto">
              <a:xfrm rot="5400000">
                <a:off x="5128" y="2370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59" name="Oval 322"/>
              <p:cNvSpPr>
                <a:spLocks noChangeArrowheads="1"/>
              </p:cNvSpPr>
              <p:nvPr/>
            </p:nvSpPr>
            <p:spPr bwMode="auto">
              <a:xfrm rot="5400000">
                <a:off x="5129" y="2218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0" name="Oval 323"/>
              <p:cNvSpPr>
                <a:spLocks noChangeArrowheads="1"/>
              </p:cNvSpPr>
              <p:nvPr/>
            </p:nvSpPr>
            <p:spPr bwMode="auto">
              <a:xfrm rot="5400000">
                <a:off x="5131" y="2068"/>
                <a:ext cx="92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1" name="Oval 324"/>
              <p:cNvSpPr>
                <a:spLocks noChangeArrowheads="1"/>
              </p:cNvSpPr>
              <p:nvPr/>
            </p:nvSpPr>
            <p:spPr bwMode="auto">
              <a:xfrm rot="5400000">
                <a:off x="5131" y="1926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2" name="Oval 325"/>
              <p:cNvSpPr>
                <a:spLocks noChangeArrowheads="1"/>
              </p:cNvSpPr>
              <p:nvPr/>
            </p:nvSpPr>
            <p:spPr bwMode="auto">
              <a:xfrm rot="5400000">
                <a:off x="5129" y="2663"/>
                <a:ext cx="91" cy="105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363" name="Oval 326"/>
              <p:cNvSpPr>
                <a:spLocks noChangeArrowheads="1"/>
              </p:cNvSpPr>
              <p:nvPr/>
            </p:nvSpPr>
            <p:spPr bwMode="auto">
              <a:xfrm rot="5400000">
                <a:off x="5130" y="2511"/>
                <a:ext cx="91" cy="106"/>
              </a:xfrm>
              <a:prstGeom prst="ellipse">
                <a:avLst/>
              </a:prstGeom>
              <a:gradFill rotWithShape="1">
                <a:gsLst>
                  <a:gs pos="0">
                    <a:srgbClr val="0000FF"/>
                  </a:gs>
                  <a:gs pos="100000">
                    <a:srgbClr val="7575FF">
                      <a:alpha val="43999"/>
                    </a:srgbClr>
                  </a:gs>
                </a:gsLst>
                <a:path path="shape">
                  <a:fillToRect l="50000" t="50000" r="50000" b="50000"/>
                </a:path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</p:grpSp>
      <p:grpSp>
        <p:nvGrpSpPr>
          <p:cNvPr id="13498" name="Group 327"/>
          <p:cNvGrpSpPr>
            <a:grpSpLocks/>
          </p:cNvGrpSpPr>
          <p:nvPr/>
        </p:nvGrpSpPr>
        <p:grpSpPr bwMode="auto">
          <a:xfrm>
            <a:off x="3498056" y="1025251"/>
            <a:ext cx="6783388" cy="3498850"/>
            <a:chOff x="833" y="885"/>
            <a:chExt cx="4273" cy="2204"/>
          </a:xfrm>
        </p:grpSpPr>
        <p:sp>
          <p:nvSpPr>
            <p:cNvPr id="13352" name="Oval 328"/>
            <p:cNvSpPr>
              <a:spLocks noChangeArrowheads="1"/>
            </p:cNvSpPr>
            <p:nvPr/>
          </p:nvSpPr>
          <p:spPr bwMode="auto">
            <a:xfrm>
              <a:off x="4899" y="2801"/>
              <a:ext cx="207" cy="288"/>
            </a:xfrm>
            <a:prstGeom prst="ellipse">
              <a:avLst/>
            </a:prstGeom>
            <a:noFill/>
            <a:ln w="19050">
              <a:solidFill>
                <a:srgbClr val="000099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53" name="Text Box 329"/>
            <p:cNvSpPr txBox="1">
              <a:spLocks noChangeArrowheads="1"/>
            </p:cNvSpPr>
            <p:nvPr/>
          </p:nvSpPr>
          <p:spPr bwMode="auto">
            <a:xfrm>
              <a:off x="833" y="885"/>
              <a:ext cx="192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1</a:t>
              </a:r>
            </a:p>
            <a:p>
              <a:pPr algn="r"/>
              <a:r>
                <a:rPr lang="es-ES_tradnl" sz="1500">
                  <a:solidFill>
                    <a:srgbClr val="000099"/>
                  </a:solidFill>
                </a:rPr>
                <a:t>0</a:t>
              </a:r>
              <a:endParaRPr lang="es-ES" sz="1500">
                <a:solidFill>
                  <a:srgbClr val="000099"/>
                </a:solidFill>
              </a:endParaRPr>
            </a:p>
          </p:txBody>
        </p:sp>
        <p:sp>
          <p:nvSpPr>
            <p:cNvPr id="13354" name="Text Box 330"/>
            <p:cNvSpPr txBox="1">
              <a:spLocks noChangeArrowheads="1"/>
            </p:cNvSpPr>
            <p:nvPr/>
          </p:nvSpPr>
          <p:spPr bwMode="auto">
            <a:xfrm>
              <a:off x="870" y="2291"/>
              <a:ext cx="162" cy="3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900">
                  <a:solidFill>
                    <a:srgbClr val="3333FF"/>
                  </a:solidFill>
                </a:rPr>
                <a:t>0</a:t>
              </a:r>
            </a:p>
            <a:p>
              <a:pPr algn="r"/>
              <a:r>
                <a:rPr lang="es-ES_tradnl" sz="1000" b="1">
                  <a:solidFill>
                    <a:srgbClr val="000099"/>
                  </a:solidFill>
                </a:rPr>
                <a:t>1</a:t>
              </a:r>
              <a:endParaRPr lang="es-ES" sz="900">
                <a:solidFill>
                  <a:srgbClr val="3333FF"/>
                </a:solidFill>
              </a:endParaRPr>
            </a:p>
          </p:txBody>
        </p:sp>
      </p:grpSp>
      <p:sp>
        <p:nvSpPr>
          <p:cNvPr id="84299" name="Text Box 331"/>
          <p:cNvSpPr txBox="1">
            <a:spLocks noChangeArrowheads="1"/>
          </p:cNvSpPr>
          <p:nvPr/>
        </p:nvSpPr>
        <p:spPr bwMode="auto">
          <a:xfrm>
            <a:off x="3618707" y="3254102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0" name="Text Box 332"/>
          <p:cNvSpPr txBox="1">
            <a:spLocks noChangeArrowheads="1"/>
          </p:cNvSpPr>
          <p:nvPr/>
        </p:nvSpPr>
        <p:spPr bwMode="auto">
          <a:xfrm>
            <a:off x="3610770" y="3392215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1" name="Text Box 333"/>
          <p:cNvSpPr txBox="1">
            <a:spLocks noChangeArrowheads="1"/>
          </p:cNvSpPr>
          <p:nvPr/>
        </p:nvSpPr>
        <p:spPr bwMode="auto">
          <a:xfrm>
            <a:off x="3607595" y="3546202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2" name="Text Box 334"/>
          <p:cNvSpPr txBox="1">
            <a:spLocks noChangeArrowheads="1"/>
          </p:cNvSpPr>
          <p:nvPr/>
        </p:nvSpPr>
        <p:spPr bwMode="auto">
          <a:xfrm>
            <a:off x="3606007" y="3658915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3" name="Text Box 335"/>
          <p:cNvSpPr txBox="1">
            <a:spLocks noChangeArrowheads="1"/>
          </p:cNvSpPr>
          <p:nvPr/>
        </p:nvSpPr>
        <p:spPr bwMode="auto">
          <a:xfrm>
            <a:off x="3617120" y="3255690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4" name="Text Box 336"/>
          <p:cNvSpPr txBox="1">
            <a:spLocks noChangeArrowheads="1"/>
          </p:cNvSpPr>
          <p:nvPr/>
        </p:nvSpPr>
        <p:spPr bwMode="auto">
          <a:xfrm>
            <a:off x="3609182" y="3393802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5" name="Text Box 337"/>
          <p:cNvSpPr txBox="1">
            <a:spLocks noChangeArrowheads="1"/>
          </p:cNvSpPr>
          <p:nvPr/>
        </p:nvSpPr>
        <p:spPr bwMode="auto">
          <a:xfrm>
            <a:off x="3606007" y="3547790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6" name="Text Box 338"/>
          <p:cNvSpPr txBox="1">
            <a:spLocks noChangeArrowheads="1"/>
          </p:cNvSpPr>
          <p:nvPr/>
        </p:nvSpPr>
        <p:spPr bwMode="auto">
          <a:xfrm>
            <a:off x="3604420" y="3660502"/>
            <a:ext cx="2571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000" b="1">
                <a:solidFill>
                  <a:srgbClr val="000099"/>
                </a:solidFill>
              </a:rPr>
              <a:t>1</a:t>
            </a:r>
            <a:endParaRPr lang="es-ES" sz="900">
              <a:solidFill>
                <a:srgbClr val="3333FF"/>
              </a:solidFill>
            </a:endParaRPr>
          </a:p>
        </p:txBody>
      </p:sp>
      <p:sp>
        <p:nvSpPr>
          <p:cNvPr id="84307" name="Text Box 339"/>
          <p:cNvSpPr txBox="1">
            <a:spLocks noChangeArrowheads="1"/>
          </p:cNvSpPr>
          <p:nvPr/>
        </p:nvSpPr>
        <p:spPr bwMode="auto">
          <a:xfrm>
            <a:off x="3494881" y="1023664"/>
            <a:ext cx="304800" cy="1809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</a:p>
          <a:p>
            <a:pPr algn="r"/>
            <a:r>
              <a:rPr lang="es-ES_tradnl" sz="1500">
                <a:solidFill>
                  <a:srgbClr val="000099"/>
                </a:solidFill>
              </a:rPr>
              <a:t>x</a:t>
            </a:r>
            <a:endParaRPr lang="es-ES" sz="1500">
              <a:solidFill>
                <a:srgbClr val="000099"/>
              </a:solidFill>
            </a:endParaRPr>
          </a:p>
        </p:txBody>
      </p:sp>
      <p:sp>
        <p:nvSpPr>
          <p:cNvPr id="341" name="Rectangle 14">
            <a:extLst>
              <a:ext uri="{FF2B5EF4-FFF2-40B4-BE49-F238E27FC236}">
                <a16:creationId xmlns:a16="http://schemas.microsoft.com/office/drawing/2014/main" id="{8C3DD51F-71FC-439D-BC24-4DFF9620B8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832"/>
            <a:ext cx="2715868" cy="21837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Dígitos multiplexados</a:t>
            </a:r>
          </a:p>
        </p:txBody>
      </p:sp>
      <p:sp>
        <p:nvSpPr>
          <p:cNvPr id="342" name="Text Box 8">
            <a:extLst>
              <a:ext uri="{FF2B5EF4-FFF2-40B4-BE49-F238E27FC236}">
                <a16:creationId xmlns:a16="http://schemas.microsoft.com/office/drawing/2014/main" id="{0D29BE6B-F614-4613-9207-8CFD9D170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14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44" name="Text Box 4">
            <a:extLst>
              <a:ext uri="{FF2B5EF4-FFF2-40B4-BE49-F238E27FC236}">
                <a16:creationId xmlns:a16="http://schemas.microsoft.com/office/drawing/2014/main" id="{182C5BE4-B63E-4EAC-B028-1AAC84CC4D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sp>
        <p:nvSpPr>
          <p:cNvPr id="345" name="Text Box 1">
            <a:extLst>
              <a:ext uri="{FF2B5EF4-FFF2-40B4-BE49-F238E27FC236}">
                <a16:creationId xmlns:a16="http://schemas.microsoft.com/office/drawing/2014/main" id="{02BCE8B6-3539-40A8-8635-ABFF8641FB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</a:t>
            </a:r>
            <a:r>
              <a:rPr lang="es-ES" altLang="es-AR" sz="1400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Mandrut</a:t>
            </a:r>
            <a:endParaRPr lang="es-ES" altLang="es-AR" sz="1400" dirty="0">
              <a:solidFill>
                <a:schemeClr val="bg2">
                  <a:lumMod val="40000"/>
                  <a:lumOff val="6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571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13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2000"/>
                                        <p:tgtEl>
                                          <p:spTgt spid="13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3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xit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nodeType="withEffect">
                                  <p:stCondLst>
                                    <p:cond delay="48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53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nodeType="withEffect">
                                  <p:stCondLst>
                                    <p:cond delay="58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000"/>
                            </p:stCondLst>
                            <p:childTnLst>
                              <p:par>
                                <p:cTn id="122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500"/>
                            </p:stCondLst>
                            <p:childTnLst>
                              <p:par>
                                <p:cTn id="1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800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00"/>
                            </p:stCondLst>
                            <p:childTnLst>
                              <p:par>
                                <p:cTn id="13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500"/>
                            </p:stCondLst>
                            <p:childTnLst>
                              <p:par>
                                <p:cTn id="13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40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3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46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9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2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8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1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64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4500"/>
                            </p:stCondLst>
                            <p:childTnLst>
                              <p:par>
                                <p:cTn id="167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0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5500"/>
                            </p:stCondLst>
                            <p:childTnLst>
                              <p:par>
                                <p:cTn id="173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6000"/>
                            </p:stCondLst>
                            <p:childTnLst>
                              <p:par>
                                <p:cTn id="176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6500"/>
                            </p:stCondLst>
                            <p:childTnLst>
                              <p:par>
                                <p:cTn id="179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17000"/>
                            </p:stCondLst>
                            <p:childTnLst>
                              <p:par>
                                <p:cTn id="182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8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8000"/>
                            </p:stCondLst>
                            <p:childTnLst>
                              <p:par>
                                <p:cTn id="188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8500"/>
                            </p:stCondLst>
                            <p:childTnLst>
                              <p:par>
                                <p:cTn id="19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9000"/>
                            </p:stCondLst>
                            <p:childTnLst>
                              <p:par>
                                <p:cTn id="194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9500"/>
                            </p:stCondLst>
                            <p:childTnLst>
                              <p:par>
                                <p:cTn id="19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20000"/>
                            </p:stCondLst>
                            <p:childTnLst>
                              <p:par>
                                <p:cTn id="200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20500"/>
                            </p:stCondLst>
                            <p:childTnLst>
                              <p:par>
                                <p:cTn id="20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21000"/>
                            </p:stCondLst>
                            <p:childTnLst>
                              <p:par>
                                <p:cTn id="206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1500"/>
                            </p:stCondLst>
                            <p:childTnLst>
                              <p:par>
                                <p:cTn id="209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2000"/>
                            </p:stCondLst>
                            <p:childTnLst>
                              <p:par>
                                <p:cTn id="212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22500"/>
                            </p:stCondLst>
                            <p:childTnLst>
                              <p:par>
                                <p:cTn id="215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23000"/>
                            </p:stCondLst>
                            <p:childTnLst>
                              <p:par>
                                <p:cTn id="218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23500"/>
                            </p:stCondLst>
                            <p:childTnLst>
                              <p:par>
                                <p:cTn id="221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24000"/>
                            </p:stCondLst>
                            <p:childTnLst>
                              <p:par>
                                <p:cTn id="224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24500"/>
                            </p:stCondLst>
                            <p:childTnLst>
                              <p:par>
                                <p:cTn id="227" presetID="1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5000"/>
                            </p:stCondLst>
                            <p:childTnLst>
                              <p:par>
                                <p:cTn id="230" presetID="1" presetClass="exit" presetSubtype="0" fill="hold" grpId="3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25500"/>
                            </p:stCondLst>
                            <p:childTnLst>
                              <p:par>
                                <p:cTn id="233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26000"/>
                            </p:stCondLst>
                            <p:childTnLst>
                              <p:par>
                                <p:cTn id="236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26500"/>
                            </p:stCondLst>
                            <p:childTnLst>
                              <p:par>
                                <p:cTn id="239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27000"/>
                            </p:stCondLst>
                            <p:childTnLst>
                              <p:par>
                                <p:cTn id="242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4" fill="hold">
                            <p:stCondLst>
                              <p:cond delay="27500"/>
                            </p:stCondLst>
                            <p:childTnLst>
                              <p:par>
                                <p:cTn id="245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7" fill="hold">
                            <p:stCondLst>
                              <p:cond delay="28000"/>
                            </p:stCondLst>
                            <p:childTnLst>
                              <p:par>
                                <p:cTn id="248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28500"/>
                            </p:stCondLst>
                            <p:childTnLst>
                              <p:par>
                                <p:cTn id="251" presetID="1" presetClass="entr" presetSubtype="0" fill="hold" grpId="4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29000"/>
                            </p:stCondLst>
                            <p:childTnLst>
                              <p:par>
                                <p:cTn id="254" presetID="1" presetClass="exit" presetSubtype="0" fill="hold" grpId="5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299" grpId="0"/>
      <p:bldP spid="84299" grpId="1"/>
      <p:bldP spid="84299" grpId="2"/>
      <p:bldP spid="84299" grpId="3"/>
      <p:bldP spid="84299" grpId="4"/>
      <p:bldP spid="84299" grpId="5"/>
      <p:bldP spid="84300" grpId="0"/>
      <p:bldP spid="84300" grpId="1"/>
      <p:bldP spid="84300" grpId="2"/>
      <p:bldP spid="84300" grpId="3"/>
      <p:bldP spid="84300" grpId="4"/>
      <p:bldP spid="84300" grpId="5"/>
      <p:bldP spid="84301" grpId="0"/>
      <p:bldP spid="84301" grpId="1"/>
      <p:bldP spid="84301" grpId="2"/>
      <p:bldP spid="84301" grpId="3"/>
      <p:bldP spid="84301" grpId="4"/>
      <p:bldP spid="84301" grpId="5"/>
      <p:bldP spid="84302" grpId="0"/>
      <p:bldP spid="84302" grpId="1"/>
      <p:bldP spid="84302" grpId="2"/>
      <p:bldP spid="84302" grpId="3"/>
      <p:bldP spid="84302" grpId="4"/>
      <p:bldP spid="84302" grpId="5"/>
      <p:bldP spid="84303" grpId="0"/>
      <p:bldP spid="84303" grpId="1"/>
      <p:bldP spid="84303" grpId="2"/>
      <p:bldP spid="84303" grpId="3"/>
      <p:bldP spid="84303" grpId="4"/>
      <p:bldP spid="84303" grpId="5"/>
      <p:bldP spid="84304" grpId="0"/>
      <p:bldP spid="84304" grpId="1"/>
      <p:bldP spid="84304" grpId="2"/>
      <p:bldP spid="84304" grpId="3"/>
      <p:bldP spid="84304" grpId="4"/>
      <p:bldP spid="84304" grpId="5"/>
      <p:bldP spid="84305" grpId="0"/>
      <p:bldP spid="84305" grpId="1"/>
      <p:bldP spid="84305" grpId="2"/>
      <p:bldP spid="84305" grpId="3"/>
      <p:bldP spid="84305" grpId="4"/>
      <p:bldP spid="84305" grpId="5"/>
      <p:bldP spid="84306" grpId="0"/>
      <p:bldP spid="84306" grpId="1"/>
      <p:bldP spid="84306" grpId="2"/>
      <p:bldP spid="84306" grpId="3"/>
      <p:bldP spid="84306" grpId="4"/>
      <p:bldP spid="84306" grpId="5"/>
      <p:bldP spid="8430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420889"/>
            <a:ext cx="3816350" cy="3527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0448" y="420638"/>
            <a:ext cx="8828087" cy="1855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2184" y="2420888"/>
            <a:ext cx="3887788" cy="354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0484" name="Group 4"/>
          <p:cNvGrpSpPr>
            <a:grpSpLocks/>
          </p:cNvGrpSpPr>
          <p:nvPr/>
        </p:nvGrpSpPr>
        <p:grpSpPr bwMode="auto">
          <a:xfrm>
            <a:off x="5955134" y="2227213"/>
            <a:ext cx="1803400" cy="3702050"/>
            <a:chOff x="2088" y="1738"/>
            <a:chExt cx="1136" cy="2332"/>
          </a:xfrm>
        </p:grpSpPr>
        <p:sp>
          <p:nvSpPr>
            <p:cNvPr id="20485" name="AutoShape 5"/>
            <p:cNvSpPr>
              <a:spLocks noChangeArrowheads="1"/>
            </p:cNvSpPr>
            <p:nvPr/>
          </p:nvSpPr>
          <p:spPr bwMode="auto">
            <a:xfrm rot="10800000">
              <a:off x="2876" y="2525"/>
              <a:ext cx="348" cy="223"/>
            </a:xfrm>
            <a:prstGeom prst="notchedRightArrow">
              <a:avLst>
                <a:gd name="adj1" fmla="val 50000"/>
                <a:gd name="adj2" fmla="val 30365"/>
              </a:avLst>
            </a:prstGeom>
            <a:solidFill>
              <a:srgbClr val="FF0000"/>
            </a:solidFill>
            <a:ln w="936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s-AR"/>
            </a:p>
          </p:txBody>
        </p:sp>
        <p:sp>
          <p:nvSpPr>
            <p:cNvPr id="20486" name="AutoShape 6"/>
            <p:cNvSpPr>
              <a:spLocks noChangeArrowheads="1"/>
            </p:cNvSpPr>
            <p:nvPr/>
          </p:nvSpPr>
          <p:spPr bwMode="auto">
            <a:xfrm>
              <a:off x="2938" y="3527"/>
              <a:ext cx="286" cy="224"/>
            </a:xfrm>
            <a:prstGeom prst="notchedRightArrow">
              <a:avLst>
                <a:gd name="adj1" fmla="val 50000"/>
                <a:gd name="adj2" fmla="val 29809"/>
              </a:avLst>
            </a:prstGeom>
            <a:solidFill>
              <a:srgbClr val="0070C0"/>
            </a:solidFill>
            <a:ln w="9360" cap="sq">
              <a:solidFill>
                <a:srgbClr val="00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grpSp>
          <p:nvGrpSpPr>
            <p:cNvPr id="20487" name="Group 7"/>
            <p:cNvGrpSpPr>
              <a:grpSpLocks/>
            </p:cNvGrpSpPr>
            <p:nvPr/>
          </p:nvGrpSpPr>
          <p:grpSpPr bwMode="auto">
            <a:xfrm>
              <a:off x="2088" y="1738"/>
              <a:ext cx="920" cy="2332"/>
              <a:chOff x="2088" y="1738"/>
              <a:chExt cx="920" cy="2332"/>
            </a:xfrm>
          </p:grpSpPr>
          <p:sp>
            <p:nvSpPr>
              <p:cNvPr id="20488" name="Rectangle 8"/>
              <p:cNvSpPr>
                <a:spLocks noChangeArrowheads="1"/>
              </p:cNvSpPr>
              <p:nvPr/>
            </p:nvSpPr>
            <p:spPr bwMode="auto">
              <a:xfrm>
                <a:off x="2115" y="1926"/>
                <a:ext cx="660" cy="53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89" name="Rectangle 9"/>
              <p:cNvSpPr>
                <a:spLocks noChangeArrowheads="1"/>
              </p:cNvSpPr>
              <p:nvPr/>
            </p:nvSpPr>
            <p:spPr bwMode="auto">
              <a:xfrm>
                <a:off x="2115" y="2243"/>
                <a:ext cx="660" cy="85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0" name="Rectangle 10"/>
              <p:cNvSpPr>
                <a:spLocks noChangeArrowheads="1"/>
              </p:cNvSpPr>
              <p:nvPr/>
            </p:nvSpPr>
            <p:spPr bwMode="auto">
              <a:xfrm>
                <a:off x="2115" y="2355"/>
                <a:ext cx="660" cy="85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1" name="Rectangle 11"/>
              <p:cNvSpPr>
                <a:spLocks noChangeArrowheads="1"/>
              </p:cNvSpPr>
              <p:nvPr/>
            </p:nvSpPr>
            <p:spPr bwMode="auto">
              <a:xfrm>
                <a:off x="2115" y="2465"/>
                <a:ext cx="660" cy="83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2" name="Text Box 12"/>
              <p:cNvSpPr txBox="1">
                <a:spLocks noChangeArrowheads="1"/>
              </p:cNvSpPr>
              <p:nvPr/>
            </p:nvSpPr>
            <p:spPr bwMode="auto">
              <a:xfrm>
                <a:off x="2088" y="2005"/>
                <a:ext cx="819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 sz="1400" b="1">
                    <a:solidFill>
                      <a:srgbClr val="3366FF"/>
                    </a:solidFill>
                  </a:rPr>
                  <a:t>TmrRun</a:t>
                </a:r>
              </a:p>
            </p:txBody>
          </p:sp>
          <p:sp>
            <p:nvSpPr>
              <p:cNvPr id="20493" name="Rectangle 13"/>
              <p:cNvSpPr>
                <a:spLocks noChangeArrowheads="1"/>
              </p:cNvSpPr>
              <p:nvPr/>
            </p:nvSpPr>
            <p:spPr bwMode="auto">
              <a:xfrm>
                <a:off x="2115" y="2763"/>
                <a:ext cx="660" cy="83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4" name="Rectangle 14"/>
              <p:cNvSpPr>
                <a:spLocks noChangeArrowheads="1"/>
              </p:cNvSpPr>
              <p:nvPr/>
            </p:nvSpPr>
            <p:spPr bwMode="auto">
              <a:xfrm>
                <a:off x="2115" y="2874"/>
                <a:ext cx="660" cy="85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5" name="Rectangle 15"/>
              <p:cNvSpPr>
                <a:spLocks noChangeArrowheads="1"/>
              </p:cNvSpPr>
              <p:nvPr/>
            </p:nvSpPr>
            <p:spPr bwMode="auto">
              <a:xfrm>
                <a:off x="2115" y="2985"/>
                <a:ext cx="660" cy="85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6" name="Text Box 16"/>
              <p:cNvSpPr txBox="1">
                <a:spLocks noChangeArrowheads="1"/>
              </p:cNvSpPr>
              <p:nvPr/>
            </p:nvSpPr>
            <p:spPr bwMode="auto">
              <a:xfrm>
                <a:off x="2088" y="2575"/>
                <a:ext cx="819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 sz="1400" b="1">
                    <a:solidFill>
                      <a:srgbClr val="3366FF"/>
                    </a:solidFill>
                  </a:rPr>
                  <a:t>MSG_DSP</a:t>
                </a:r>
              </a:p>
            </p:txBody>
          </p:sp>
          <p:sp>
            <p:nvSpPr>
              <p:cNvPr id="20497" name="Rectangle 17"/>
              <p:cNvSpPr>
                <a:spLocks noChangeArrowheads="1"/>
              </p:cNvSpPr>
              <p:nvPr/>
            </p:nvSpPr>
            <p:spPr bwMode="auto">
              <a:xfrm>
                <a:off x="2118" y="3314"/>
                <a:ext cx="660" cy="85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8" name="Rectangle 18"/>
              <p:cNvSpPr>
                <a:spLocks noChangeArrowheads="1"/>
              </p:cNvSpPr>
              <p:nvPr/>
            </p:nvSpPr>
            <p:spPr bwMode="auto">
              <a:xfrm>
                <a:off x="2118" y="3425"/>
                <a:ext cx="660" cy="83"/>
              </a:xfrm>
              <a:prstGeom prst="rect">
                <a:avLst/>
              </a:prstGeom>
              <a:solidFill>
                <a:srgbClr val="FFFFFF"/>
              </a:solidFill>
              <a:ln w="28440" cap="sq">
                <a:solidFill>
                  <a:srgbClr val="3366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0499" name="Text Box 19"/>
              <p:cNvSpPr txBox="1">
                <a:spLocks noChangeArrowheads="1"/>
              </p:cNvSpPr>
              <p:nvPr/>
            </p:nvSpPr>
            <p:spPr bwMode="auto">
              <a:xfrm>
                <a:off x="2189" y="3076"/>
                <a:ext cx="819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 sz="1400" b="1">
                    <a:solidFill>
                      <a:srgbClr val="3366FF"/>
                    </a:solidFill>
                  </a:rPr>
                  <a:t>Vlr_Mdd</a:t>
                </a:r>
              </a:p>
            </p:txBody>
          </p:sp>
          <p:grpSp>
            <p:nvGrpSpPr>
              <p:cNvPr id="20500" name="Group 20"/>
              <p:cNvGrpSpPr>
                <a:grpSpLocks/>
              </p:cNvGrpSpPr>
              <p:nvPr/>
            </p:nvGrpSpPr>
            <p:grpSpPr bwMode="auto">
              <a:xfrm>
                <a:off x="2139" y="3765"/>
                <a:ext cx="660" cy="305"/>
                <a:chOff x="2139" y="3765"/>
                <a:chExt cx="660" cy="305"/>
              </a:xfrm>
            </p:grpSpPr>
            <p:sp>
              <p:nvSpPr>
                <p:cNvPr id="20501" name="Rectangle 21"/>
                <p:cNvSpPr>
                  <a:spLocks noChangeArrowheads="1"/>
                </p:cNvSpPr>
                <p:nvPr/>
              </p:nvSpPr>
              <p:spPr bwMode="auto">
                <a:xfrm>
                  <a:off x="2139" y="3765"/>
                  <a:ext cx="660" cy="85"/>
                </a:xfrm>
                <a:prstGeom prst="rect">
                  <a:avLst/>
                </a:prstGeom>
                <a:solidFill>
                  <a:srgbClr val="FFFFFF"/>
                </a:solidFill>
                <a:ln w="28440" cap="sq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20502" name="Rectangle 22"/>
                <p:cNvSpPr>
                  <a:spLocks noChangeArrowheads="1"/>
                </p:cNvSpPr>
                <p:nvPr/>
              </p:nvSpPr>
              <p:spPr bwMode="auto">
                <a:xfrm>
                  <a:off x="2139" y="3875"/>
                  <a:ext cx="660" cy="84"/>
                </a:xfrm>
                <a:prstGeom prst="rect">
                  <a:avLst/>
                </a:prstGeom>
                <a:solidFill>
                  <a:srgbClr val="FFFFFF"/>
                </a:solidFill>
                <a:ln w="28440" cap="sq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  <p:sp>
              <p:nvSpPr>
                <p:cNvPr id="20503" name="Rectangle 23"/>
                <p:cNvSpPr>
                  <a:spLocks noChangeArrowheads="1"/>
                </p:cNvSpPr>
                <p:nvPr/>
              </p:nvSpPr>
              <p:spPr bwMode="auto">
                <a:xfrm>
                  <a:off x="2139" y="3986"/>
                  <a:ext cx="660" cy="84"/>
                </a:xfrm>
                <a:prstGeom prst="rect">
                  <a:avLst/>
                </a:prstGeom>
                <a:solidFill>
                  <a:srgbClr val="FFFFFF"/>
                </a:solidFill>
                <a:ln w="28440" cap="sq">
                  <a:solidFill>
                    <a:srgbClr val="3366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s-AR"/>
                </a:p>
              </p:txBody>
            </p:sp>
          </p:grpSp>
          <p:sp>
            <p:nvSpPr>
              <p:cNvPr id="20504" name="Text Box 24"/>
              <p:cNvSpPr txBox="1">
                <a:spLocks noChangeArrowheads="1"/>
              </p:cNvSpPr>
              <p:nvPr/>
            </p:nvSpPr>
            <p:spPr bwMode="auto">
              <a:xfrm>
                <a:off x="2139" y="3527"/>
                <a:ext cx="819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 sz="1400" b="1">
                    <a:solidFill>
                      <a:srgbClr val="3366FF"/>
                    </a:solidFill>
                  </a:rPr>
                  <a:t>BuffTxRx</a:t>
                </a:r>
              </a:p>
            </p:txBody>
          </p:sp>
          <p:sp>
            <p:nvSpPr>
              <p:cNvPr id="20505" name="Text Box 25"/>
              <p:cNvSpPr txBox="1">
                <a:spLocks noChangeArrowheads="1"/>
              </p:cNvSpPr>
              <p:nvPr/>
            </p:nvSpPr>
            <p:spPr bwMode="auto">
              <a:xfrm>
                <a:off x="2238" y="1738"/>
                <a:ext cx="372" cy="21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>
                <a:lvl1pPr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 sz="1400" b="1">
                    <a:solidFill>
                      <a:srgbClr val="3366FF"/>
                    </a:solidFill>
                  </a:rPr>
                  <a:t>key</a:t>
                </a:r>
              </a:p>
            </p:txBody>
          </p:sp>
        </p:grpSp>
      </p:grpSp>
      <p:pic>
        <p:nvPicPr>
          <p:cNvPr id="20506" name="Picture 2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2684" y="2708227"/>
            <a:ext cx="2801938" cy="3240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0507" name="AutoShape 27"/>
          <p:cNvSpPr>
            <a:spLocks noChangeArrowheads="1"/>
          </p:cNvSpPr>
          <p:nvPr/>
        </p:nvSpPr>
        <p:spPr bwMode="auto">
          <a:xfrm>
            <a:off x="4369222" y="2168476"/>
            <a:ext cx="863600" cy="1079500"/>
          </a:xfrm>
          <a:prstGeom prst="upDownArrow">
            <a:avLst>
              <a:gd name="adj1" fmla="val 50000"/>
              <a:gd name="adj2" fmla="val 24884"/>
            </a:avLst>
          </a:prstGeom>
          <a:solidFill>
            <a:srgbClr val="355E00"/>
          </a:solidFill>
          <a:ln w="9360" cap="sq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08" name="Rectangle 28"/>
          <p:cNvSpPr>
            <a:spLocks noChangeArrowheads="1"/>
          </p:cNvSpPr>
          <p:nvPr/>
        </p:nvSpPr>
        <p:spPr bwMode="auto">
          <a:xfrm>
            <a:off x="3342109" y="4284613"/>
            <a:ext cx="1208088" cy="293688"/>
          </a:xfrm>
          <a:prstGeom prst="rect">
            <a:avLst/>
          </a:prstGeom>
          <a:solidFill>
            <a:srgbClr val="FF0000">
              <a:alpha val="28000"/>
            </a:srgbClr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09" name="Rectangle 29"/>
          <p:cNvSpPr>
            <a:spLocks noChangeArrowheads="1"/>
          </p:cNvSpPr>
          <p:nvPr/>
        </p:nvSpPr>
        <p:spPr bwMode="auto">
          <a:xfrm>
            <a:off x="5944023" y="3567064"/>
            <a:ext cx="1208087" cy="854075"/>
          </a:xfrm>
          <a:prstGeom prst="rect">
            <a:avLst/>
          </a:prstGeom>
          <a:solidFill>
            <a:srgbClr val="FF0000">
              <a:alpha val="28000"/>
            </a:srgbClr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0510" name="Rectangle 30"/>
          <p:cNvSpPr>
            <a:spLocks noChangeArrowheads="1"/>
          </p:cNvSpPr>
          <p:nvPr/>
        </p:nvSpPr>
        <p:spPr bwMode="auto">
          <a:xfrm>
            <a:off x="7844260" y="2816176"/>
            <a:ext cx="1573213" cy="990600"/>
          </a:xfrm>
          <a:prstGeom prst="rect">
            <a:avLst/>
          </a:prstGeom>
          <a:solidFill>
            <a:srgbClr val="FF0000">
              <a:alpha val="28000"/>
            </a:srgbClr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33" name="Rectangle 14">
            <a:extLst>
              <a:ext uri="{FF2B5EF4-FFF2-40B4-BE49-F238E27FC236}">
                <a16:creationId xmlns:a16="http://schemas.microsoft.com/office/drawing/2014/main" id="{4DD72B2F-F07B-44F1-A78C-5648290E5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916832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Esquema de capas</a:t>
            </a:r>
          </a:p>
        </p:txBody>
      </p:sp>
      <p:sp>
        <p:nvSpPr>
          <p:cNvPr id="34" name="Text Box 8">
            <a:extLst>
              <a:ext uri="{FF2B5EF4-FFF2-40B4-BE49-F238E27FC236}">
                <a16:creationId xmlns:a16="http://schemas.microsoft.com/office/drawing/2014/main" id="{C237C7FF-DBF3-4BCF-8BF3-7DB3B4FCB7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15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5" name="Text Box 1">
            <a:extLst>
              <a:ext uri="{FF2B5EF4-FFF2-40B4-BE49-F238E27FC236}">
                <a16:creationId xmlns:a16="http://schemas.microsoft.com/office/drawing/2014/main" id="{A5720BDD-7C65-4787-A590-BAC6E5933F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6" name="Text Box 4">
            <a:extLst>
              <a:ext uri="{FF2B5EF4-FFF2-40B4-BE49-F238E27FC236}">
                <a16:creationId xmlns:a16="http://schemas.microsoft.com/office/drawing/2014/main" id="{EA1B2685-0232-4751-97C6-B386B7959B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7" dur="2000"/>
                                        <p:tgtEl>
                                          <p:spTgt spid="20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0" dur="2000"/>
                                        <p:tgtEl>
                                          <p:spTgt spid="20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 additive="repl">
                                        <p:cTn id="13" dur="2000"/>
                                        <p:tgtEl>
                                          <p:spTgt spid="20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13 Flecha doblada"/>
          <p:cNvSpPr/>
          <p:nvPr/>
        </p:nvSpPr>
        <p:spPr>
          <a:xfrm rot="16200000" flipV="1">
            <a:off x="4498585" y="2578143"/>
            <a:ext cx="2348585" cy="3474235"/>
          </a:xfrm>
          <a:prstGeom prst="bentArrow">
            <a:avLst>
              <a:gd name="adj1" fmla="val 18516"/>
              <a:gd name="adj2" fmla="val 17181"/>
              <a:gd name="adj3" fmla="val 25000"/>
              <a:gd name="adj4" fmla="val 239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48" name="47 Redondear rectángulo de esquina del mismo lado"/>
          <p:cNvSpPr/>
          <p:nvPr/>
        </p:nvSpPr>
        <p:spPr>
          <a:xfrm rot="5400000" flipH="1">
            <a:off x="3450691" y="5084890"/>
            <a:ext cx="975114" cy="432048"/>
          </a:xfrm>
          <a:prstGeom prst="round2SameRect">
            <a:avLst>
              <a:gd name="adj1" fmla="val 41015"/>
              <a:gd name="adj2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149 CuadroTexto"/>
          <p:cNvSpPr txBox="1">
            <a:spLocks noChangeArrowheads="1"/>
          </p:cNvSpPr>
          <p:nvPr/>
        </p:nvSpPr>
        <p:spPr bwMode="auto">
          <a:xfrm>
            <a:off x="3945521" y="378198"/>
            <a:ext cx="5176417" cy="55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3200" b="1" i="1" dirty="0">
                <a:solidFill>
                  <a:srgbClr val="005042"/>
                </a:solidFill>
                <a:cs typeface="Times New Roman" pitchFamily="18" charset="0"/>
              </a:rPr>
              <a:t>Display de 7 segmentos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2653971" y="1849101"/>
            <a:ext cx="1117516" cy="155222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endParaRPr lang="es-AR" dirty="0"/>
          </a:p>
          <a:p>
            <a:endParaRPr lang="es-AR" sz="1200" dirty="0"/>
          </a:p>
          <a:p>
            <a:r>
              <a:rPr lang="es-AR" dirty="0" err="1"/>
              <a:t>Segment</a:t>
            </a:r>
            <a:endParaRPr lang="es-AR" dirty="0"/>
          </a:p>
          <a:p>
            <a:pPr algn="ctr"/>
            <a:r>
              <a:rPr lang="es-AR" b="1" dirty="0"/>
              <a:t>Driver</a:t>
            </a:r>
          </a:p>
          <a:p>
            <a:pPr algn="ctr"/>
            <a:endParaRPr lang="es-AR" b="1" dirty="0"/>
          </a:p>
          <a:p>
            <a:endParaRPr lang="es-AR" dirty="0"/>
          </a:p>
        </p:txBody>
      </p:sp>
      <p:grpSp>
        <p:nvGrpSpPr>
          <p:cNvPr id="15" name="14 Grupo"/>
          <p:cNvGrpSpPr/>
          <p:nvPr/>
        </p:nvGrpSpPr>
        <p:grpSpPr>
          <a:xfrm>
            <a:off x="5493692" y="2294388"/>
            <a:ext cx="3118536" cy="855966"/>
            <a:chOff x="5536016" y="2250059"/>
            <a:chExt cx="3118536" cy="855966"/>
          </a:xfrm>
        </p:grpSpPr>
        <p:pic>
          <p:nvPicPr>
            <p:cNvPr id="6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536016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017908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102526" y="2252711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2291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575383" y="225805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3" name="Picture 30" descr="90px-Seven_segment_display-animated"/>
            <p:cNvPicPr>
              <a:picLocks noChangeAspect="1" noChangeArrowheads="1" noCrop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045324" y="2250059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17" name="16 Conector recto de flecha"/>
          <p:cNvCxnSpPr/>
          <p:nvPr/>
        </p:nvCxnSpPr>
        <p:spPr>
          <a:xfrm>
            <a:off x="1577348" y="1961161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17 Conector recto de flecha"/>
          <p:cNvCxnSpPr/>
          <p:nvPr/>
        </p:nvCxnSpPr>
        <p:spPr>
          <a:xfrm>
            <a:off x="1580069" y="2152133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18 Conector recto de flecha"/>
          <p:cNvCxnSpPr/>
          <p:nvPr/>
        </p:nvCxnSpPr>
        <p:spPr>
          <a:xfrm>
            <a:off x="1505340" y="234310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19 Conector recto de flecha"/>
          <p:cNvCxnSpPr/>
          <p:nvPr/>
        </p:nvCxnSpPr>
        <p:spPr>
          <a:xfrm>
            <a:off x="1580069" y="2534077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 de flecha"/>
          <p:cNvCxnSpPr/>
          <p:nvPr/>
        </p:nvCxnSpPr>
        <p:spPr>
          <a:xfrm>
            <a:off x="1580069" y="2712523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21 Conector recto de flecha"/>
          <p:cNvCxnSpPr/>
          <p:nvPr/>
        </p:nvCxnSpPr>
        <p:spPr>
          <a:xfrm>
            <a:off x="1580069" y="2890969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 de flecha"/>
          <p:cNvCxnSpPr/>
          <p:nvPr/>
        </p:nvCxnSpPr>
        <p:spPr>
          <a:xfrm>
            <a:off x="1573851" y="306941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30 Conector recto de flecha"/>
          <p:cNvCxnSpPr/>
          <p:nvPr/>
        </p:nvCxnSpPr>
        <p:spPr>
          <a:xfrm>
            <a:off x="1586287" y="4878673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31 Conector recto de flecha"/>
          <p:cNvCxnSpPr/>
          <p:nvPr/>
        </p:nvCxnSpPr>
        <p:spPr>
          <a:xfrm>
            <a:off x="1586287" y="505750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32 Conector recto de flecha"/>
          <p:cNvCxnSpPr/>
          <p:nvPr/>
        </p:nvCxnSpPr>
        <p:spPr>
          <a:xfrm>
            <a:off x="1586287" y="524540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33 Conector recto de flecha"/>
          <p:cNvCxnSpPr/>
          <p:nvPr/>
        </p:nvCxnSpPr>
        <p:spPr>
          <a:xfrm>
            <a:off x="1586287" y="541788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34 Conector recto de flecha"/>
          <p:cNvCxnSpPr/>
          <p:nvPr/>
        </p:nvCxnSpPr>
        <p:spPr>
          <a:xfrm>
            <a:off x="1586287" y="5612137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35 Conector recto de flecha"/>
          <p:cNvCxnSpPr/>
          <p:nvPr/>
        </p:nvCxnSpPr>
        <p:spPr>
          <a:xfrm>
            <a:off x="1580069" y="5788471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36 CuadroTexto"/>
          <p:cNvSpPr txBox="1"/>
          <p:nvPr/>
        </p:nvSpPr>
        <p:spPr>
          <a:xfrm>
            <a:off x="1433332" y="1740945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seg_a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cxnSp>
        <p:nvCxnSpPr>
          <p:cNvPr id="40" name="39 Conector recto de flecha"/>
          <p:cNvCxnSpPr/>
          <p:nvPr/>
        </p:nvCxnSpPr>
        <p:spPr>
          <a:xfrm>
            <a:off x="1577348" y="3257305"/>
            <a:ext cx="1080120" cy="0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7 Flecha derecha"/>
          <p:cNvSpPr/>
          <p:nvPr/>
        </p:nvSpPr>
        <p:spPr>
          <a:xfrm>
            <a:off x="3639339" y="2343106"/>
            <a:ext cx="1854354" cy="7978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40 CuadroTexto"/>
          <p:cNvSpPr txBox="1"/>
          <p:nvPr/>
        </p:nvSpPr>
        <p:spPr>
          <a:xfrm>
            <a:off x="3706041" y="2579183"/>
            <a:ext cx="1667272" cy="493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chemeClr val="bg1"/>
                </a:solidFill>
              </a:rPr>
              <a:t>SEGMENTOS</a:t>
            </a:r>
          </a:p>
          <a:p>
            <a:endParaRPr lang="es-AR" sz="1200" dirty="0"/>
          </a:p>
        </p:txBody>
      </p:sp>
      <p:sp>
        <p:nvSpPr>
          <p:cNvPr id="42" name="41 CuadroTexto"/>
          <p:cNvSpPr txBox="1"/>
          <p:nvPr/>
        </p:nvSpPr>
        <p:spPr>
          <a:xfrm>
            <a:off x="5390164" y="5099463"/>
            <a:ext cx="1443769" cy="4930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600" b="1" dirty="0">
                <a:solidFill>
                  <a:schemeClr val="bg1"/>
                </a:solidFill>
              </a:rPr>
              <a:t>DIGITOS</a:t>
            </a:r>
          </a:p>
          <a:p>
            <a:endParaRPr lang="es-AR" sz="1200" dirty="0"/>
          </a:p>
        </p:txBody>
      </p:sp>
      <p:grpSp>
        <p:nvGrpSpPr>
          <p:cNvPr id="24" name="23 Grupo"/>
          <p:cNvGrpSpPr/>
          <p:nvPr/>
        </p:nvGrpSpPr>
        <p:grpSpPr>
          <a:xfrm rot="1505080">
            <a:off x="8504307" y="4209355"/>
            <a:ext cx="3393208" cy="1055068"/>
            <a:chOff x="5076056" y="1052736"/>
            <a:chExt cx="3393208" cy="1055068"/>
          </a:xfrm>
        </p:grpSpPr>
        <p:sp>
          <p:nvSpPr>
            <p:cNvPr id="16" name="15 Pergamino horizontal"/>
            <p:cNvSpPr/>
            <p:nvPr/>
          </p:nvSpPr>
          <p:spPr>
            <a:xfrm>
              <a:off x="5076056" y="1052736"/>
              <a:ext cx="3228937" cy="1055068"/>
            </a:xfrm>
            <a:prstGeom prst="horizontalScroll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3" name="42 CuadroTexto"/>
            <p:cNvSpPr txBox="1"/>
            <p:nvPr/>
          </p:nvSpPr>
          <p:spPr>
            <a:xfrm>
              <a:off x="5220072" y="1268760"/>
              <a:ext cx="3249192" cy="55027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s-AR" sz="2000" b="1" dirty="0">
                  <a:solidFill>
                    <a:schemeClr val="bg1"/>
                  </a:solidFill>
                </a:rPr>
                <a:t>UTILIZA</a:t>
              </a:r>
              <a:r>
                <a:rPr lang="es-AR" sz="1600" b="1" dirty="0">
                  <a:solidFill>
                    <a:schemeClr val="bg1"/>
                  </a:solidFill>
                </a:rPr>
                <a:t> </a:t>
              </a:r>
              <a:r>
                <a:rPr lang="es-AR" sz="3200" b="1" dirty="0">
                  <a:solidFill>
                    <a:schemeClr val="bg1"/>
                  </a:solidFill>
                </a:rPr>
                <a:t>14 </a:t>
              </a:r>
              <a:r>
                <a:rPr lang="es-AR" sz="2000" b="1" dirty="0">
                  <a:solidFill>
                    <a:schemeClr val="bg1"/>
                  </a:solidFill>
                </a:rPr>
                <a:t>PINES</a:t>
              </a:r>
            </a:p>
          </p:txBody>
        </p:sp>
      </p:grpSp>
      <p:grpSp>
        <p:nvGrpSpPr>
          <p:cNvPr id="63" name="62 Grupo"/>
          <p:cNvGrpSpPr/>
          <p:nvPr/>
        </p:nvGrpSpPr>
        <p:grpSpPr>
          <a:xfrm>
            <a:off x="2652918" y="4553449"/>
            <a:ext cx="1292603" cy="1380506"/>
            <a:chOff x="2911265" y="4509120"/>
            <a:chExt cx="1292603" cy="1380506"/>
          </a:xfrm>
        </p:grpSpPr>
        <p:sp>
          <p:nvSpPr>
            <p:cNvPr id="29" name="28 CuadroTexto"/>
            <p:cNvSpPr txBox="1"/>
            <p:nvPr/>
          </p:nvSpPr>
          <p:spPr>
            <a:xfrm>
              <a:off x="2911265" y="4509120"/>
              <a:ext cx="1059548" cy="1380506"/>
            </a:xfrm>
            <a:prstGeom prst="rect">
              <a:avLst/>
            </a:prstGeom>
            <a:solidFill>
              <a:srgbClr val="FFC000"/>
            </a:solidFill>
          </p:spPr>
          <p:txBody>
            <a:bodyPr wrap="square" rtlCol="0">
              <a:spAutoFit/>
            </a:bodyPr>
            <a:lstStyle/>
            <a:p>
              <a:endParaRPr lang="es-AR" dirty="0"/>
            </a:p>
            <a:p>
              <a:pPr algn="ctr"/>
              <a:r>
                <a:rPr lang="es-AR" dirty="0" err="1"/>
                <a:t>Enable</a:t>
              </a:r>
              <a:endParaRPr lang="es-AR" dirty="0"/>
            </a:p>
            <a:p>
              <a:pPr algn="ctr"/>
              <a:r>
                <a:rPr lang="es-AR" dirty="0" err="1"/>
                <a:t>Digit</a:t>
              </a:r>
              <a:endParaRPr lang="es-AR" dirty="0"/>
            </a:p>
            <a:p>
              <a:pPr algn="ctr"/>
              <a:r>
                <a:rPr lang="es-AR" b="1" dirty="0"/>
                <a:t>Driver</a:t>
              </a:r>
            </a:p>
            <a:p>
              <a:pPr algn="ctr"/>
              <a:endParaRPr lang="es-AR" dirty="0"/>
            </a:p>
          </p:txBody>
        </p:sp>
        <p:grpSp>
          <p:nvGrpSpPr>
            <p:cNvPr id="61" name="60 Grupo"/>
            <p:cNvGrpSpPr/>
            <p:nvPr/>
          </p:nvGrpSpPr>
          <p:grpSpPr>
            <a:xfrm>
              <a:off x="3964388" y="4725144"/>
              <a:ext cx="239480" cy="1080120"/>
              <a:chOff x="3979752" y="4725144"/>
              <a:chExt cx="239480" cy="1080120"/>
            </a:xfrm>
          </p:grpSpPr>
          <p:grpSp>
            <p:nvGrpSpPr>
              <p:cNvPr id="28" name="27 Grupo"/>
              <p:cNvGrpSpPr/>
              <p:nvPr/>
            </p:nvGrpSpPr>
            <p:grpSpPr>
              <a:xfrm>
                <a:off x="3979752" y="4959127"/>
                <a:ext cx="239480" cy="104100"/>
                <a:chOff x="3972480" y="4967219"/>
                <a:chExt cx="239480" cy="104100"/>
              </a:xfrm>
            </p:grpSpPr>
            <p:sp>
              <p:nvSpPr>
                <p:cNvPr id="25" name="24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27" name="26 Conector recto"/>
                <p:cNvCxnSpPr>
                  <a:stCxn id="25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5" name="44 Grupo"/>
              <p:cNvGrpSpPr/>
              <p:nvPr/>
            </p:nvGrpSpPr>
            <p:grpSpPr>
              <a:xfrm>
                <a:off x="3979752" y="5149026"/>
                <a:ext cx="239480" cy="104100"/>
                <a:chOff x="3972480" y="4967219"/>
                <a:chExt cx="239480" cy="104100"/>
              </a:xfrm>
            </p:grpSpPr>
            <p:sp>
              <p:nvSpPr>
                <p:cNvPr id="46" name="45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47" name="46 Conector recto"/>
                <p:cNvCxnSpPr>
                  <a:stCxn id="46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9" name="48 Grupo"/>
              <p:cNvGrpSpPr/>
              <p:nvPr/>
            </p:nvGrpSpPr>
            <p:grpSpPr>
              <a:xfrm>
                <a:off x="3979752" y="4725144"/>
                <a:ext cx="239480" cy="104100"/>
                <a:chOff x="3972480" y="4967219"/>
                <a:chExt cx="239480" cy="104100"/>
              </a:xfrm>
            </p:grpSpPr>
            <p:sp>
              <p:nvSpPr>
                <p:cNvPr id="50" name="49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51" name="50 Conector recto"/>
                <p:cNvCxnSpPr>
                  <a:stCxn id="50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2" name="51 Grupo"/>
              <p:cNvGrpSpPr/>
              <p:nvPr/>
            </p:nvGrpSpPr>
            <p:grpSpPr>
              <a:xfrm>
                <a:off x="3979752" y="5701164"/>
                <a:ext cx="239480" cy="104100"/>
                <a:chOff x="3972480" y="4967219"/>
                <a:chExt cx="239480" cy="104100"/>
              </a:xfrm>
            </p:grpSpPr>
            <p:sp>
              <p:nvSpPr>
                <p:cNvPr id="53" name="52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54" name="53 Conector recto"/>
                <p:cNvCxnSpPr>
                  <a:stCxn id="53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5" name="54 Grupo"/>
              <p:cNvGrpSpPr/>
              <p:nvPr/>
            </p:nvGrpSpPr>
            <p:grpSpPr>
              <a:xfrm>
                <a:off x="3979752" y="5506223"/>
                <a:ext cx="239480" cy="104100"/>
                <a:chOff x="3972480" y="4967219"/>
                <a:chExt cx="239480" cy="104100"/>
              </a:xfrm>
            </p:grpSpPr>
            <p:sp>
              <p:nvSpPr>
                <p:cNvPr id="56" name="55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57" name="56 Conector recto"/>
                <p:cNvCxnSpPr>
                  <a:stCxn id="56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" name="57 Grupo"/>
              <p:cNvGrpSpPr/>
              <p:nvPr/>
            </p:nvGrpSpPr>
            <p:grpSpPr>
              <a:xfrm>
                <a:off x="3979752" y="5317392"/>
                <a:ext cx="239480" cy="104100"/>
                <a:chOff x="3972480" y="4967219"/>
                <a:chExt cx="239480" cy="104100"/>
              </a:xfrm>
            </p:grpSpPr>
            <p:sp>
              <p:nvSpPr>
                <p:cNvPr id="59" name="58 Elipse"/>
                <p:cNvSpPr/>
                <p:nvPr/>
              </p:nvSpPr>
              <p:spPr>
                <a:xfrm>
                  <a:off x="3972480" y="4967219"/>
                  <a:ext cx="104100" cy="104100"/>
                </a:xfrm>
                <a:prstGeom prst="ellipse">
                  <a:avLst/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  <p:cxnSp>
              <p:nvCxnSpPr>
                <p:cNvPr id="60" name="59 Conector recto"/>
                <p:cNvCxnSpPr>
                  <a:stCxn id="59" idx="6"/>
                </p:cNvCxnSpPr>
                <p:nvPr/>
              </p:nvCxnSpPr>
              <p:spPr>
                <a:xfrm flipV="1">
                  <a:off x="4076580" y="5013176"/>
                  <a:ext cx="135380" cy="6093"/>
                </a:xfrm>
                <a:prstGeom prst="line">
                  <a:avLst/>
                </a:prstGeom>
                <a:ln w="158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5" name="64 CuadroTexto"/>
          <p:cNvSpPr txBox="1"/>
          <p:nvPr/>
        </p:nvSpPr>
        <p:spPr>
          <a:xfrm>
            <a:off x="1433332" y="1946874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seg_b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6" name="65 CuadroTexto"/>
          <p:cNvSpPr txBox="1"/>
          <p:nvPr/>
        </p:nvSpPr>
        <p:spPr>
          <a:xfrm>
            <a:off x="1433332" y="2117083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seg_c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7" name="66 CuadroTexto"/>
          <p:cNvSpPr txBox="1"/>
          <p:nvPr/>
        </p:nvSpPr>
        <p:spPr>
          <a:xfrm>
            <a:off x="1433332" y="2316141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seg_d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68" name="67 CuadroTexto"/>
          <p:cNvSpPr txBox="1"/>
          <p:nvPr/>
        </p:nvSpPr>
        <p:spPr>
          <a:xfrm>
            <a:off x="1433332" y="2492775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seg_e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0" name="69 CuadroTexto"/>
          <p:cNvSpPr txBox="1"/>
          <p:nvPr/>
        </p:nvSpPr>
        <p:spPr>
          <a:xfrm>
            <a:off x="1433332" y="2664572"/>
            <a:ext cx="720080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seg_f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1" name="70 CuadroTexto"/>
          <p:cNvSpPr txBox="1"/>
          <p:nvPr/>
        </p:nvSpPr>
        <p:spPr>
          <a:xfrm>
            <a:off x="1433332" y="2842497"/>
            <a:ext cx="648072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seg_g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2" name="71 CuadroTexto"/>
          <p:cNvSpPr txBox="1"/>
          <p:nvPr/>
        </p:nvSpPr>
        <p:spPr>
          <a:xfrm>
            <a:off x="1433332" y="3024612"/>
            <a:ext cx="720080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ES" sz="1100" b="1" dirty="0" err="1">
                <a:solidFill>
                  <a:srgbClr val="002060"/>
                </a:solidFill>
                <a:cs typeface="Arial" pitchFamily="34" charset="0"/>
              </a:rPr>
              <a:t>seg_dp</a:t>
            </a:r>
            <a:endParaRPr lang="es-AR" sz="1100" b="1" dirty="0">
              <a:solidFill>
                <a:srgbClr val="002060"/>
              </a:solidFill>
              <a:cs typeface="Arial" pitchFamily="34" charset="0"/>
            </a:endParaRPr>
          </a:p>
        </p:txBody>
      </p:sp>
      <p:sp>
        <p:nvSpPr>
          <p:cNvPr id="73" name="72 CuadroTexto"/>
          <p:cNvSpPr txBox="1"/>
          <p:nvPr/>
        </p:nvSpPr>
        <p:spPr>
          <a:xfrm>
            <a:off x="1505340" y="4637934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dgt0</a:t>
            </a:r>
          </a:p>
        </p:txBody>
      </p:sp>
      <p:sp>
        <p:nvSpPr>
          <p:cNvPr id="74" name="73 CuadroTexto"/>
          <p:cNvSpPr txBox="1"/>
          <p:nvPr/>
        </p:nvSpPr>
        <p:spPr>
          <a:xfrm>
            <a:off x="1505340" y="4843863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dgt1</a:t>
            </a:r>
          </a:p>
        </p:txBody>
      </p:sp>
      <p:sp>
        <p:nvSpPr>
          <p:cNvPr id="75" name="74 CuadroTexto"/>
          <p:cNvSpPr txBox="1"/>
          <p:nvPr/>
        </p:nvSpPr>
        <p:spPr>
          <a:xfrm>
            <a:off x="1505340" y="5014072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dgt2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1505340" y="5213130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dgt3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1505340" y="5389764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dgt4</a:t>
            </a:r>
          </a:p>
        </p:txBody>
      </p:sp>
      <p:sp>
        <p:nvSpPr>
          <p:cNvPr id="78" name="77 CuadroTexto"/>
          <p:cNvSpPr txBox="1"/>
          <p:nvPr/>
        </p:nvSpPr>
        <p:spPr>
          <a:xfrm>
            <a:off x="1505340" y="5561561"/>
            <a:ext cx="576064" cy="2497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s-AR" sz="1100" b="1" dirty="0">
                <a:solidFill>
                  <a:srgbClr val="002060"/>
                </a:solidFill>
                <a:cs typeface="Arial" pitchFamily="34" charset="0"/>
              </a:rPr>
              <a:t>dgt5</a:t>
            </a:r>
          </a:p>
        </p:txBody>
      </p:sp>
      <p:grpSp>
        <p:nvGrpSpPr>
          <p:cNvPr id="82" name="Group 16">
            <a:extLst>
              <a:ext uri="{FF2B5EF4-FFF2-40B4-BE49-F238E27FC236}">
                <a16:creationId xmlns:a16="http://schemas.microsoft.com/office/drawing/2014/main" id="{2EBC4CA8-6054-4A29-96B4-ADF4A6A60AF6}"/>
              </a:ext>
            </a:extLst>
          </p:cNvPr>
          <p:cNvGrpSpPr>
            <a:grpSpLocks/>
          </p:cNvGrpSpPr>
          <p:nvPr/>
        </p:nvGrpSpPr>
        <p:grpSpPr bwMode="auto">
          <a:xfrm>
            <a:off x="9714975" y="2575706"/>
            <a:ext cx="2143127" cy="1289049"/>
            <a:chOff x="3696" y="2795"/>
            <a:chExt cx="1350" cy="812"/>
          </a:xfrm>
        </p:grpSpPr>
        <p:pic>
          <p:nvPicPr>
            <p:cNvPr id="83" name="Picture 17">
              <a:extLst>
                <a:ext uri="{FF2B5EF4-FFF2-40B4-BE49-F238E27FC236}">
                  <a16:creationId xmlns:a16="http://schemas.microsoft.com/office/drawing/2014/main" id="{9B43DCE6-08BC-4919-86C4-CBC98CC2E2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2795"/>
              <a:ext cx="961" cy="5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84" name="Text Box 18">
              <a:extLst>
                <a:ext uri="{FF2B5EF4-FFF2-40B4-BE49-F238E27FC236}">
                  <a16:creationId xmlns:a16="http://schemas.microsoft.com/office/drawing/2014/main" id="{248DAC3E-3196-46F2-A9D9-3CA0E427D0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59" y="3385"/>
              <a:ext cx="987" cy="22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1pPr>
              <a:lvl2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2pPr>
              <a:lvl3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3pPr>
              <a:lvl4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4pPr>
              <a:lvl5pPr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5pPr>
              <a:lvl6pPr marL="25146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6pPr>
              <a:lvl7pPr marL="29718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7pPr>
              <a:lvl8pPr marL="34290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8pPr>
              <a:lvl9pPr marL="3886200" indent="-228600" defTabSz="449263" eaLnBrk="0" fontAlgn="base" hangingPunct="0"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0" algn="l"/>
                  <a:tab pos="447675" algn="l"/>
                  <a:tab pos="896938" algn="l"/>
                  <a:tab pos="1346200" algn="l"/>
                  <a:tab pos="1795463" algn="l"/>
                  <a:tab pos="2244725" algn="l"/>
                  <a:tab pos="2693988" algn="l"/>
                  <a:tab pos="3143250" algn="l"/>
                  <a:tab pos="3592513" algn="l"/>
                  <a:tab pos="4041775" algn="l"/>
                  <a:tab pos="4491038" algn="l"/>
                  <a:tab pos="4940300" algn="l"/>
                  <a:tab pos="5389563" algn="l"/>
                  <a:tab pos="5838825" algn="l"/>
                  <a:tab pos="6288088" algn="l"/>
                  <a:tab pos="6737350" algn="l"/>
                  <a:tab pos="7186613" algn="l"/>
                  <a:tab pos="7635875" algn="l"/>
                  <a:tab pos="8085138" algn="l"/>
                  <a:tab pos="8534400" algn="l"/>
                  <a:tab pos="8983663" algn="l"/>
                </a:tabLst>
                <a:defRPr>
                  <a:solidFill>
                    <a:srgbClr val="000000"/>
                  </a:solidFill>
                  <a:latin typeface="Calibri" panose="020F050202020403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buClrTx/>
                <a:buFontTx/>
                <a:buNone/>
              </a:pPr>
              <a:r>
                <a:rPr lang="es-AR" altLang="es-AR" b="1" i="1" dirty="0">
                  <a:solidFill>
                    <a:srgbClr val="0070C0"/>
                  </a:solidFill>
                  <a:latin typeface="Arial" panose="020B0604020202020204" pitchFamily="34" charset="0"/>
                </a:rPr>
                <a:t>Ahora si!!!!!!</a:t>
              </a:r>
            </a:p>
          </p:txBody>
        </p:sp>
      </p:grpSp>
      <p:sp>
        <p:nvSpPr>
          <p:cNvPr id="80" name="Marcador de fecha 1">
            <a:extLst>
              <a:ext uri="{FF2B5EF4-FFF2-40B4-BE49-F238E27FC236}">
                <a16:creationId xmlns:a16="http://schemas.microsoft.com/office/drawing/2014/main" id="{69F56B06-18BA-47F0-A755-9EC0803C50D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85" name="Marcador de número de diapositiva 3">
            <a:extLst>
              <a:ext uri="{FF2B5EF4-FFF2-40B4-BE49-F238E27FC236}">
                <a16:creationId xmlns:a16="http://schemas.microsoft.com/office/drawing/2014/main" id="{04CE0078-26A7-4A09-91C2-53C898301EE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16</a:t>
            </a:fld>
            <a:endParaRPr lang="es-ES" altLang="es-AR" dirty="0"/>
          </a:p>
        </p:txBody>
      </p:sp>
      <p:sp>
        <p:nvSpPr>
          <p:cNvPr id="86" name="Marcador de pie de página 2">
            <a:extLst>
              <a:ext uri="{FF2B5EF4-FFF2-40B4-BE49-F238E27FC236}">
                <a16:creationId xmlns:a16="http://schemas.microsoft.com/office/drawing/2014/main" id="{F760185C-4778-48B4-AB6E-86B5E2F29056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990632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8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9C7AD81-83AB-44D0-AEC7-D7B5C040F0AB}"/>
              </a:ext>
            </a:extLst>
          </p:cNvPr>
          <p:cNvSpPr/>
          <p:nvPr/>
        </p:nvSpPr>
        <p:spPr>
          <a:xfrm>
            <a:off x="4975381" y="2915674"/>
            <a:ext cx="2582758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cs typeface="Arial" pitchFamily="34" charset="0"/>
              </a:rPr>
              <a:t>#define	</a:t>
            </a:r>
            <a:r>
              <a:rPr lang="es-ES" b="1" dirty="0">
                <a:solidFill>
                  <a:srgbClr val="00B050"/>
                </a:solidFill>
                <a:cs typeface="Arial" pitchFamily="34" charset="0"/>
              </a:rPr>
              <a:t>HABILITO</a:t>
            </a:r>
            <a:r>
              <a:rPr lang="es-ES" dirty="0">
                <a:cs typeface="Arial" pitchFamily="34" charset="0"/>
              </a:rPr>
              <a:t>	0</a:t>
            </a:r>
          </a:p>
        </p:txBody>
      </p:sp>
      <p:sp>
        <p:nvSpPr>
          <p:cNvPr id="4" name="3 Rectángulo"/>
          <p:cNvSpPr/>
          <p:nvPr/>
        </p:nvSpPr>
        <p:spPr>
          <a:xfrm>
            <a:off x="1271464" y="1092462"/>
            <a:ext cx="9073008" cy="435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i="1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void  SetPIN ( </a:t>
            </a:r>
            <a:r>
              <a:rPr lang="es-ES" sz="2400" b="1" i="1" dirty="0">
                <a:solidFill>
                  <a:srgbClr val="002060"/>
                </a:solidFill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MACROS_DE_LA_CATEDRA</a:t>
            </a:r>
            <a:r>
              <a:rPr lang="es-ES" sz="2400" i="1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  ,  uint8_t </a:t>
            </a:r>
            <a:r>
              <a:rPr lang="es-ES" sz="2400" b="1" i="1" dirty="0">
                <a:solidFill>
                  <a:srgbClr val="00B050"/>
                </a:solidFill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estado</a:t>
            </a:r>
            <a:r>
              <a:rPr lang="es-ES" sz="2400" i="1" dirty="0">
                <a:highlight>
                  <a:srgbClr val="FFFF00"/>
                </a:highlight>
                <a:latin typeface="Arial" pitchFamily="34" charset="0"/>
                <a:cs typeface="Arial" pitchFamily="34" charset="0"/>
              </a:rPr>
              <a:t>  );</a:t>
            </a:r>
          </a:p>
        </p:txBody>
      </p:sp>
      <p:sp>
        <p:nvSpPr>
          <p:cNvPr id="5" name="4 Rectángulo"/>
          <p:cNvSpPr/>
          <p:nvPr/>
        </p:nvSpPr>
        <p:spPr>
          <a:xfrm>
            <a:off x="855616" y="1891336"/>
            <a:ext cx="5760640" cy="3699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itchFamily="34" charset="0"/>
                <a:cs typeface="Arial" pitchFamily="34" charset="0"/>
              </a:rPr>
              <a:t>#define	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dg0</a:t>
            </a:r>
            <a:r>
              <a:rPr lang="es-ES" dirty="0">
                <a:latin typeface="Arial" pitchFamily="34" charset="0"/>
                <a:cs typeface="Arial" pitchFamily="34" charset="0"/>
              </a:rPr>
              <a:t>		</a:t>
            </a:r>
            <a:r>
              <a:rPr lang="es-ES" dirty="0">
                <a:cs typeface="Arial" pitchFamily="34" charset="0"/>
              </a:rPr>
              <a:t>	</a:t>
            </a:r>
            <a:r>
              <a:rPr lang="es-ES" dirty="0">
                <a:latin typeface="Arial" pitchFamily="34" charset="0"/>
                <a:cs typeface="Arial" pitchFamily="34" charset="0"/>
              </a:rPr>
              <a:t>?????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dg1</a:t>
            </a:r>
            <a:r>
              <a:rPr lang="es-ES" dirty="0">
                <a:latin typeface="Arial" pitchFamily="34" charset="0"/>
                <a:cs typeface="Arial" pitchFamily="34" charset="0"/>
              </a:rPr>
              <a:t> 		????? 	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dg2</a:t>
            </a:r>
            <a:r>
              <a:rPr lang="es-ES" dirty="0">
                <a:latin typeface="Arial" pitchFamily="34" charset="0"/>
                <a:cs typeface="Arial" pitchFamily="34" charset="0"/>
              </a:rPr>
              <a:t>			????? 	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dg3</a:t>
            </a:r>
            <a:r>
              <a:rPr lang="es-ES" dirty="0">
                <a:latin typeface="Arial" pitchFamily="34" charset="0"/>
                <a:cs typeface="Arial" pitchFamily="34" charset="0"/>
              </a:rPr>
              <a:t>			????? 	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dg4</a:t>
            </a:r>
            <a:r>
              <a:rPr lang="es-ES" dirty="0">
                <a:latin typeface="Arial" pitchFamily="34" charset="0"/>
                <a:cs typeface="Arial" pitchFamily="34" charset="0"/>
              </a:rPr>
              <a:t> 		????? 	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dg5</a:t>
            </a:r>
            <a:r>
              <a:rPr lang="es-ES" dirty="0">
                <a:latin typeface="Arial" pitchFamily="34" charset="0"/>
                <a:cs typeface="Arial" pitchFamily="34" charset="0"/>
              </a:rPr>
              <a:t>			????? 		</a:t>
            </a:r>
          </a:p>
          <a:p>
            <a:endParaRPr lang="es-ES" dirty="0">
              <a:latin typeface="Arial" pitchFamily="34" charset="0"/>
              <a:cs typeface="Arial" pitchFamily="34" charset="0"/>
            </a:endParaRP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seg_a</a:t>
            </a:r>
            <a:r>
              <a:rPr lang="es-ES" dirty="0">
                <a:latin typeface="Arial" pitchFamily="34" charset="0"/>
                <a:cs typeface="Arial" pitchFamily="34" charset="0"/>
              </a:rPr>
              <a:t> 		?????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seg_b</a:t>
            </a:r>
            <a:r>
              <a:rPr lang="es-ES" dirty="0">
                <a:latin typeface="Arial" pitchFamily="34" charset="0"/>
                <a:cs typeface="Arial" pitchFamily="34" charset="0"/>
              </a:rPr>
              <a:t> 		????? 	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seg_c</a:t>
            </a:r>
            <a:r>
              <a:rPr lang="es-ES" dirty="0">
                <a:latin typeface="Arial" pitchFamily="34" charset="0"/>
                <a:cs typeface="Arial" pitchFamily="34" charset="0"/>
              </a:rPr>
              <a:t>  		?????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seg_d</a:t>
            </a:r>
            <a:r>
              <a:rPr lang="es-ES" dirty="0">
                <a:latin typeface="Arial" pitchFamily="34" charset="0"/>
                <a:cs typeface="Arial" pitchFamily="34" charset="0"/>
              </a:rPr>
              <a:t>   		?????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seg_e</a:t>
            </a:r>
            <a:r>
              <a:rPr lang="es-ES" dirty="0">
                <a:latin typeface="Arial" pitchFamily="34" charset="0"/>
                <a:cs typeface="Arial" pitchFamily="34" charset="0"/>
              </a:rPr>
              <a:t>    	?????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seg_f</a:t>
            </a:r>
            <a:r>
              <a:rPr lang="es-ES" dirty="0">
                <a:latin typeface="Arial" pitchFamily="34" charset="0"/>
                <a:cs typeface="Arial" pitchFamily="34" charset="0"/>
              </a:rPr>
              <a:t>     	????? 	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 	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seg_g</a:t>
            </a:r>
            <a:r>
              <a:rPr lang="es-ES" dirty="0">
                <a:latin typeface="Arial" pitchFamily="34" charset="0"/>
                <a:cs typeface="Arial" pitchFamily="34" charset="0"/>
              </a:rPr>
              <a:t>		????? 	</a:t>
            </a:r>
          </a:p>
        </p:txBody>
      </p:sp>
      <p:sp>
        <p:nvSpPr>
          <p:cNvPr id="6" name="149 CuadroTexto"/>
          <p:cNvSpPr txBox="1">
            <a:spLocks noChangeArrowheads="1"/>
          </p:cNvSpPr>
          <p:nvPr/>
        </p:nvSpPr>
        <p:spPr bwMode="auto">
          <a:xfrm>
            <a:off x="1822798" y="339526"/>
            <a:ext cx="9690473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 Display de 7 segmentos – </a:t>
            </a:r>
            <a:r>
              <a:rPr lang="es-ES" sz="2400" b="1" i="1" dirty="0">
                <a:solidFill>
                  <a:srgbClr val="FF0000"/>
                </a:solidFill>
                <a:cs typeface="Times New Roman" pitchFamily="18" charset="0"/>
              </a:rPr>
              <a:t>¿Cómo prendo y apago cada dígito?</a:t>
            </a:r>
          </a:p>
        </p:txBody>
      </p:sp>
      <p:sp>
        <p:nvSpPr>
          <p:cNvPr id="7" name="6 Rectángulo"/>
          <p:cNvSpPr/>
          <p:nvPr/>
        </p:nvSpPr>
        <p:spPr>
          <a:xfrm>
            <a:off x="5015880" y="1883892"/>
            <a:ext cx="2880320" cy="865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latin typeface="Arial" pitchFamily="34" charset="0"/>
                <a:cs typeface="Arial" pitchFamily="34" charset="0"/>
              </a:rPr>
              <a:t>#define	</a:t>
            </a:r>
            <a:r>
              <a:rPr lang="es-E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OFF</a:t>
            </a:r>
            <a:r>
              <a:rPr lang="es-ES" dirty="0">
                <a:latin typeface="Arial" pitchFamily="34" charset="0"/>
                <a:cs typeface="Arial" pitchFamily="34" charset="0"/>
              </a:rPr>
              <a:t>		0</a:t>
            </a:r>
          </a:p>
          <a:p>
            <a:r>
              <a:rPr lang="es-ES" dirty="0">
                <a:latin typeface="Arial" pitchFamily="34" charset="0"/>
                <a:cs typeface="Arial" pitchFamily="34" charset="0"/>
              </a:rPr>
              <a:t>#define   </a:t>
            </a:r>
            <a:r>
              <a:rPr lang="es-E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ON</a:t>
            </a:r>
            <a:r>
              <a:rPr lang="es-ES" dirty="0">
                <a:latin typeface="Arial" pitchFamily="34" charset="0"/>
                <a:cs typeface="Arial" pitchFamily="34" charset="0"/>
              </a:rPr>
              <a:t>			1</a:t>
            </a:r>
          </a:p>
          <a:p>
            <a:r>
              <a:rPr lang="es-ES" dirty="0">
                <a:cs typeface="Arial" pitchFamily="34" charset="0"/>
              </a:rPr>
              <a:t>…</a:t>
            </a:r>
          </a:p>
        </p:txBody>
      </p:sp>
      <p:sp>
        <p:nvSpPr>
          <p:cNvPr id="9" name="8 Rectángulo"/>
          <p:cNvSpPr/>
          <p:nvPr/>
        </p:nvSpPr>
        <p:spPr>
          <a:xfrm>
            <a:off x="7722164" y="5301208"/>
            <a:ext cx="3197968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Arial" pitchFamily="34" charset="0"/>
                <a:cs typeface="Arial" pitchFamily="34" charset="0"/>
              </a:rPr>
              <a:t>SetPIN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( 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dg0 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rgbClr val="00B050"/>
                </a:solidFill>
                <a:cs typeface="Arial" pitchFamily="34" charset="0"/>
              </a:rPr>
              <a:t>OFF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);</a:t>
            </a:r>
          </a:p>
        </p:txBody>
      </p:sp>
      <p:grpSp>
        <p:nvGrpSpPr>
          <p:cNvPr id="28" name="27 Grupo"/>
          <p:cNvGrpSpPr/>
          <p:nvPr/>
        </p:nvGrpSpPr>
        <p:grpSpPr>
          <a:xfrm>
            <a:off x="7842184" y="4725144"/>
            <a:ext cx="2976324" cy="943000"/>
            <a:chOff x="5052060" y="5229200"/>
            <a:chExt cx="2976324" cy="943000"/>
          </a:xfrm>
        </p:grpSpPr>
        <p:cxnSp>
          <p:nvCxnSpPr>
            <p:cNvPr id="11" name="10 Conector recto"/>
            <p:cNvCxnSpPr/>
            <p:nvPr/>
          </p:nvCxnSpPr>
          <p:spPr>
            <a:xfrm flipH="1">
              <a:off x="8007389" y="5229200"/>
              <a:ext cx="20995" cy="93610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12 Conector recto"/>
            <p:cNvCxnSpPr/>
            <p:nvPr/>
          </p:nvCxnSpPr>
          <p:spPr>
            <a:xfrm flipV="1">
              <a:off x="5052060" y="6162676"/>
              <a:ext cx="2967558" cy="9524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print"/>
          <a:srcRect t="6811"/>
          <a:stretch>
            <a:fillRect/>
          </a:stretch>
        </p:blipFill>
        <p:spPr bwMode="auto">
          <a:xfrm>
            <a:off x="10056440" y="2924944"/>
            <a:ext cx="1626165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21 Rectángulo"/>
          <p:cNvSpPr/>
          <p:nvPr/>
        </p:nvSpPr>
        <p:spPr>
          <a:xfrm>
            <a:off x="8042204" y="2215108"/>
            <a:ext cx="2776304" cy="3499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i="1" dirty="0" err="1">
                <a:latin typeface="Arial" pitchFamily="34" charset="0"/>
                <a:cs typeface="Arial" pitchFamily="34" charset="0"/>
              </a:rPr>
              <a:t>SetPIN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(</a:t>
            </a:r>
            <a:r>
              <a:rPr lang="es-ES" b="1" dirty="0" err="1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seg_a</a:t>
            </a:r>
            <a:r>
              <a:rPr lang="es-ES" dirty="0">
                <a:latin typeface="Arial" pitchFamily="34" charset="0"/>
                <a:cs typeface="Arial" pitchFamily="34" charset="0"/>
              </a:rPr>
              <a:t> 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,  </a:t>
            </a:r>
            <a:r>
              <a:rPr lang="es-ES" b="1" dirty="0">
                <a:solidFill>
                  <a:srgbClr val="00B050"/>
                </a:solidFill>
                <a:latin typeface="Arial" pitchFamily="34" charset="0"/>
                <a:cs typeface="Arial" pitchFamily="34" charset="0"/>
              </a:rPr>
              <a:t>ON 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);</a:t>
            </a:r>
          </a:p>
        </p:txBody>
      </p:sp>
      <p:grpSp>
        <p:nvGrpSpPr>
          <p:cNvPr id="27" name="26 Grupo"/>
          <p:cNvGrpSpPr/>
          <p:nvPr/>
        </p:nvGrpSpPr>
        <p:grpSpPr>
          <a:xfrm>
            <a:off x="8108884" y="2572524"/>
            <a:ext cx="3009900" cy="352420"/>
            <a:chOff x="5318760" y="3076580"/>
            <a:chExt cx="3009900" cy="352420"/>
          </a:xfrm>
        </p:grpSpPr>
        <p:cxnSp>
          <p:nvCxnSpPr>
            <p:cNvPr id="18" name="17 Conector recto"/>
            <p:cNvCxnSpPr/>
            <p:nvPr/>
          </p:nvCxnSpPr>
          <p:spPr>
            <a:xfrm>
              <a:off x="5318760" y="3086100"/>
              <a:ext cx="3009900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18 Conector recto"/>
            <p:cNvCxnSpPr/>
            <p:nvPr/>
          </p:nvCxnSpPr>
          <p:spPr>
            <a:xfrm>
              <a:off x="8315748" y="3076580"/>
              <a:ext cx="668" cy="35242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Freeform 13"/>
          <p:cNvSpPr>
            <a:spLocks/>
          </p:cNvSpPr>
          <p:nvPr/>
        </p:nvSpPr>
        <p:spPr bwMode="auto">
          <a:xfrm>
            <a:off x="10583484" y="3248225"/>
            <a:ext cx="531490" cy="138683"/>
          </a:xfrm>
          <a:custGeom>
            <a:avLst/>
            <a:gdLst>
              <a:gd name="T0" fmla="*/ 23 w 381"/>
              <a:gd name="T1" fmla="*/ 0 h 97"/>
              <a:gd name="T2" fmla="*/ 359 w 381"/>
              <a:gd name="T3" fmla="*/ 0 h 97"/>
              <a:gd name="T4" fmla="*/ 381 w 381"/>
              <a:gd name="T5" fmla="*/ 16 h 97"/>
              <a:gd name="T6" fmla="*/ 381 w 381"/>
              <a:gd name="T7" fmla="*/ 69 h 97"/>
              <a:gd name="T8" fmla="*/ 351 w 381"/>
              <a:gd name="T9" fmla="*/ 97 h 97"/>
              <a:gd name="T10" fmla="*/ 38 w 381"/>
              <a:gd name="T11" fmla="*/ 97 h 97"/>
              <a:gd name="T12" fmla="*/ 0 w 381"/>
              <a:gd name="T13" fmla="*/ 76 h 97"/>
              <a:gd name="T14" fmla="*/ 0 w 381"/>
              <a:gd name="T15" fmla="*/ 21 h 97"/>
              <a:gd name="T16" fmla="*/ 23 w 381"/>
              <a:gd name="T17" fmla="*/ 0 h 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81"/>
              <a:gd name="T28" fmla="*/ 0 h 97"/>
              <a:gd name="T29" fmla="*/ 381 w 381"/>
              <a:gd name="T30" fmla="*/ 97 h 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81" h="97">
                <a:moveTo>
                  <a:pt x="23" y="0"/>
                </a:moveTo>
                <a:lnTo>
                  <a:pt x="359" y="0"/>
                </a:lnTo>
                <a:lnTo>
                  <a:pt x="381" y="16"/>
                </a:lnTo>
                <a:lnTo>
                  <a:pt x="381" y="69"/>
                </a:lnTo>
                <a:lnTo>
                  <a:pt x="351" y="97"/>
                </a:lnTo>
                <a:lnTo>
                  <a:pt x="38" y="97"/>
                </a:lnTo>
                <a:lnTo>
                  <a:pt x="0" y="76"/>
                </a:lnTo>
                <a:lnTo>
                  <a:pt x="0" y="21"/>
                </a:lnTo>
                <a:lnTo>
                  <a:pt x="23" y="0"/>
                </a:lnTo>
                <a:close/>
              </a:path>
            </a:pathLst>
          </a:custGeom>
          <a:solidFill>
            <a:srgbClr val="FF6600"/>
          </a:solidFill>
          <a:ln w="9525">
            <a:solidFill>
              <a:srgbClr val="FF0000"/>
            </a:solidFill>
            <a:round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/>
          <a:lstStyle/>
          <a:p>
            <a:endParaRPr lang="es-AR"/>
          </a:p>
        </p:txBody>
      </p:sp>
      <p:sp>
        <p:nvSpPr>
          <p:cNvPr id="25" name="8 Rectángulo">
            <a:extLst>
              <a:ext uri="{FF2B5EF4-FFF2-40B4-BE49-F238E27FC236}">
                <a16:creationId xmlns:a16="http://schemas.microsoft.com/office/drawing/2014/main" id="{CD7012F9-2288-41D0-9C0C-05C45A4AB777}"/>
              </a:ext>
            </a:extLst>
          </p:cNvPr>
          <p:cNvSpPr/>
          <p:nvPr/>
        </p:nvSpPr>
        <p:spPr>
          <a:xfrm>
            <a:off x="7739694" y="5262653"/>
            <a:ext cx="2987143" cy="34996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i="1" dirty="0" err="1">
                <a:latin typeface="Arial" pitchFamily="34" charset="0"/>
                <a:cs typeface="Arial" pitchFamily="34" charset="0"/>
              </a:rPr>
              <a:t>SetPIN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( </a:t>
            </a:r>
            <a:r>
              <a:rPr lang="es-ES" b="1" dirty="0">
                <a:solidFill>
                  <a:srgbClr val="002060"/>
                </a:solidFill>
                <a:latin typeface="Arial" pitchFamily="34" charset="0"/>
                <a:cs typeface="Arial" pitchFamily="34" charset="0"/>
              </a:rPr>
              <a:t>dg0 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, </a:t>
            </a:r>
            <a:r>
              <a:rPr lang="es-ES" b="1" dirty="0">
                <a:solidFill>
                  <a:srgbClr val="00B050"/>
                </a:solidFill>
                <a:cs typeface="Arial" pitchFamily="34" charset="0"/>
              </a:rPr>
              <a:t>HABILITO</a:t>
            </a:r>
            <a:r>
              <a:rPr lang="es-ES" i="1" dirty="0">
                <a:latin typeface="Arial" pitchFamily="34" charset="0"/>
                <a:cs typeface="Arial" pitchFamily="34" charset="0"/>
              </a:rPr>
              <a:t> );</a:t>
            </a:r>
          </a:p>
        </p:txBody>
      </p:sp>
      <p:sp>
        <p:nvSpPr>
          <p:cNvPr id="29" name="Marcador de fecha 1">
            <a:extLst>
              <a:ext uri="{FF2B5EF4-FFF2-40B4-BE49-F238E27FC236}">
                <a16:creationId xmlns:a16="http://schemas.microsoft.com/office/drawing/2014/main" id="{B86D9B9F-9EBF-440D-B1C4-E6FF011698E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0" name="Marcador de número de diapositiva 3">
            <a:extLst>
              <a:ext uri="{FF2B5EF4-FFF2-40B4-BE49-F238E27FC236}">
                <a16:creationId xmlns:a16="http://schemas.microsoft.com/office/drawing/2014/main" id="{921BBF70-B452-4A1F-B160-09E8CADAE47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17</a:t>
            </a:fld>
            <a:endParaRPr lang="es-ES" altLang="es-AR" dirty="0"/>
          </a:p>
        </p:txBody>
      </p:sp>
      <p:sp>
        <p:nvSpPr>
          <p:cNvPr id="31" name="Marcador de pie de página 2">
            <a:extLst>
              <a:ext uri="{FF2B5EF4-FFF2-40B4-BE49-F238E27FC236}">
                <a16:creationId xmlns:a16="http://schemas.microsoft.com/office/drawing/2014/main" id="{5B631293-A967-4581-AB05-7E1EFC9D680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2051178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/>
      <p:bldP spid="9" grpId="0"/>
      <p:bldP spid="22" grpId="0"/>
      <p:bldP spid="26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3"/>
          <a:stretch>
            <a:fillRect/>
          </a:stretch>
        </p:blipFill>
        <p:spPr bwMode="auto">
          <a:xfrm>
            <a:off x="911424" y="454360"/>
            <a:ext cx="11280576" cy="6403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96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Rectangle 14">
            <a:extLst>
              <a:ext uri="{FF2B5EF4-FFF2-40B4-BE49-F238E27FC236}">
                <a16:creationId xmlns:a16="http://schemas.microsoft.com/office/drawing/2014/main" id="{82D3D4E4-59D7-4900-BE73-38E12ED0BD6E}"/>
              </a:ext>
            </a:extLst>
          </p:cNvPr>
          <p:cNvSpPr>
            <a:spLocks noChangeArrowheads="1"/>
          </p:cNvSpPr>
          <p:nvPr/>
        </p:nvSpPr>
        <p:spPr bwMode="auto">
          <a:xfrm rot="20355926">
            <a:off x="739095" y="3614151"/>
            <a:ext cx="3139601" cy="1383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¡sin ayuda de electrónica adicional!</a:t>
            </a:r>
          </a:p>
        </p:txBody>
      </p:sp>
      <p:sp>
        <p:nvSpPr>
          <p:cNvPr id="7" name="Rectangle 14">
            <a:extLst>
              <a:ext uri="{FF2B5EF4-FFF2-40B4-BE49-F238E27FC236}">
                <a16:creationId xmlns:a16="http://schemas.microsoft.com/office/drawing/2014/main" id="{58DC314A-E8D6-4D84-B64E-C6DA5D9C21AB}"/>
              </a:ext>
            </a:extLst>
          </p:cNvPr>
          <p:cNvSpPr>
            <a:spLocks noChangeArrowheads="1"/>
          </p:cNvSpPr>
          <p:nvPr/>
        </p:nvSpPr>
        <p:spPr bwMode="auto">
          <a:xfrm rot="20355926">
            <a:off x="102477" y="706573"/>
            <a:ext cx="27158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n 39">
            <a:extLst>
              <a:ext uri="{FF2B5EF4-FFF2-40B4-BE49-F238E27FC236}">
                <a16:creationId xmlns:a16="http://schemas.microsoft.com/office/drawing/2014/main" id="{13D486BB-0496-4FE3-8EBC-9460770D4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4705" y="1353003"/>
            <a:ext cx="859611" cy="1152244"/>
          </a:xfrm>
          <a:prstGeom prst="rect">
            <a:avLst/>
          </a:prstGeom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9898" y="4420268"/>
            <a:ext cx="2714625" cy="52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36 Grupo"/>
          <p:cNvGrpSpPr/>
          <p:nvPr/>
        </p:nvGrpSpPr>
        <p:grpSpPr>
          <a:xfrm>
            <a:off x="469009" y="3303837"/>
            <a:ext cx="1751088" cy="1043755"/>
            <a:chOff x="372640" y="3140968"/>
            <a:chExt cx="1751088" cy="1043755"/>
          </a:xfrm>
        </p:grpSpPr>
        <p:sp>
          <p:nvSpPr>
            <p:cNvPr id="21" name="20 CuadroTexto"/>
            <p:cNvSpPr txBox="1"/>
            <p:nvPr/>
          </p:nvSpPr>
          <p:spPr>
            <a:xfrm>
              <a:off x="372640" y="3834755"/>
              <a:ext cx="1069524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rgbClr val="0070C0"/>
                  </a:solidFill>
                </a:rPr>
                <a:t>Primitiva</a:t>
              </a:r>
            </a:p>
          </p:txBody>
        </p:sp>
        <p:sp>
          <p:nvSpPr>
            <p:cNvPr id="28" name="27 Flecha a la derecha con bandas"/>
            <p:cNvSpPr/>
            <p:nvPr/>
          </p:nvSpPr>
          <p:spPr>
            <a:xfrm rot="5400000">
              <a:off x="1403648" y="3356992"/>
              <a:ext cx="936104" cy="504056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7" name="38 Grupo"/>
          <p:cNvGrpSpPr/>
          <p:nvPr/>
        </p:nvGrpSpPr>
        <p:grpSpPr>
          <a:xfrm>
            <a:off x="3482586" y="2519577"/>
            <a:ext cx="3531056" cy="2870210"/>
            <a:chOff x="1958585" y="2519576"/>
            <a:chExt cx="3531056" cy="2870210"/>
          </a:xfrm>
        </p:grpSpPr>
        <p:pic>
          <p:nvPicPr>
            <p:cNvPr id="46085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8516" y="3042667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1" name="10 CuadroTexto"/>
            <p:cNvSpPr txBox="1"/>
            <p:nvPr/>
          </p:nvSpPr>
          <p:spPr>
            <a:xfrm>
              <a:off x="3174935" y="2682627"/>
              <a:ext cx="902811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display</a:t>
              </a:r>
            </a:p>
          </p:txBody>
        </p:sp>
        <p:sp>
          <p:nvSpPr>
            <p:cNvPr id="29" name="28 Flecha a la derecha con bandas"/>
            <p:cNvSpPr/>
            <p:nvPr/>
          </p:nvSpPr>
          <p:spPr>
            <a:xfrm>
              <a:off x="1958585" y="4360489"/>
              <a:ext cx="1216349" cy="504056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3" name="32 CuadroTexto"/>
            <p:cNvSpPr txBox="1"/>
            <p:nvPr/>
          </p:nvSpPr>
          <p:spPr>
            <a:xfrm>
              <a:off x="4107578" y="2519576"/>
              <a:ext cx="137730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rgbClr val="0070C0"/>
                  </a:solidFill>
                </a:rPr>
                <a:t>msgDisplay</a:t>
              </a:r>
            </a:p>
          </p:txBody>
        </p:sp>
        <p:pic>
          <p:nvPicPr>
            <p:cNvPr id="24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8516" y="3448422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5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8516" y="3859138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6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8516" y="4264893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7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3753" y="4669706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36" name="Picture 5"/>
            <p:cNvPicPr>
              <a:picLocks noChangeAspect="1" noChangeArrowheads="1"/>
            </p:cNvPicPr>
            <p:nvPr/>
          </p:nvPicPr>
          <p:blipFill>
            <a:blip r:embed="rId4" cstate="print"/>
            <a:stretch>
              <a:fillRect/>
            </a:stretch>
          </p:blipFill>
          <p:spPr bwMode="auto">
            <a:xfrm>
              <a:off x="4103753" y="5075461"/>
              <a:ext cx="1381125" cy="31432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cxnSp>
          <p:nvCxnSpPr>
            <p:cNvPr id="38" name="37 Conector recto de flecha"/>
            <p:cNvCxnSpPr/>
            <p:nvPr/>
          </p:nvCxnSpPr>
          <p:spPr>
            <a:xfrm>
              <a:off x="3069634" y="3042667"/>
              <a:ext cx="93610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42 Grupo"/>
          <p:cNvGrpSpPr/>
          <p:nvPr/>
        </p:nvGrpSpPr>
        <p:grpSpPr>
          <a:xfrm>
            <a:off x="8761119" y="4279949"/>
            <a:ext cx="2833906" cy="1517898"/>
            <a:chOff x="5403284" y="4725144"/>
            <a:chExt cx="2833906" cy="1517898"/>
          </a:xfrm>
        </p:grpSpPr>
        <p:grpSp>
          <p:nvGrpSpPr>
            <p:cNvPr id="10" name="40 Grupo"/>
            <p:cNvGrpSpPr/>
            <p:nvPr/>
          </p:nvGrpSpPr>
          <p:grpSpPr>
            <a:xfrm>
              <a:off x="5403284" y="5157192"/>
              <a:ext cx="2833906" cy="1085850"/>
              <a:chOff x="5403284" y="5157192"/>
              <a:chExt cx="2833906" cy="1085850"/>
            </a:xfrm>
          </p:grpSpPr>
          <p:sp>
            <p:nvSpPr>
              <p:cNvPr id="35" name="34 CuadroTexto"/>
              <p:cNvSpPr txBox="1"/>
              <p:nvPr/>
            </p:nvSpPr>
            <p:spPr>
              <a:xfrm>
                <a:off x="5403284" y="5733256"/>
                <a:ext cx="1184940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i="1" dirty="0">
                    <a:solidFill>
                      <a:srgbClr val="0070C0"/>
                    </a:solidFill>
                  </a:rPr>
                  <a:t>Hardware</a:t>
                </a:r>
              </a:p>
            </p:txBody>
          </p:sp>
          <p:pic>
            <p:nvPicPr>
              <p:cNvPr id="47107" name="Picture 3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6732240" y="5157192"/>
                <a:ext cx="1504950" cy="108585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p:grpSp>
        <p:sp>
          <p:nvSpPr>
            <p:cNvPr id="42" name="41 Flecha a la derecha con bandas"/>
            <p:cNvSpPr/>
            <p:nvPr/>
          </p:nvSpPr>
          <p:spPr>
            <a:xfrm rot="5400000">
              <a:off x="6012160" y="4941168"/>
              <a:ext cx="936104" cy="504056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7" name="149 CuadroTexto"/>
          <p:cNvSpPr txBox="1">
            <a:spLocks noChangeArrowheads="1"/>
          </p:cNvSpPr>
          <p:nvPr/>
        </p:nvSpPr>
        <p:spPr bwMode="auto">
          <a:xfrm>
            <a:off x="2915117" y="469436"/>
            <a:ext cx="6978192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Display de 7 segmentos – Operación general</a:t>
            </a:r>
          </a:p>
        </p:txBody>
      </p:sp>
      <p:grpSp>
        <p:nvGrpSpPr>
          <p:cNvPr id="49" name="48 Grupo"/>
          <p:cNvGrpSpPr/>
          <p:nvPr/>
        </p:nvGrpSpPr>
        <p:grpSpPr>
          <a:xfrm>
            <a:off x="7391275" y="2708920"/>
            <a:ext cx="3066263" cy="1526566"/>
            <a:chOff x="4644008" y="2996952"/>
            <a:chExt cx="2600419" cy="1526566"/>
          </a:xfrm>
        </p:grpSpPr>
        <p:sp>
          <p:nvSpPr>
            <p:cNvPr id="31" name="30 CuadroTexto"/>
            <p:cNvSpPr txBox="1"/>
            <p:nvPr/>
          </p:nvSpPr>
          <p:spPr>
            <a:xfrm>
              <a:off x="6444208" y="2996952"/>
              <a:ext cx="800219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i="1" dirty="0">
                  <a:solidFill>
                    <a:srgbClr val="0070C0"/>
                  </a:solidFill>
                </a:rPr>
                <a:t>Driver</a:t>
              </a:r>
            </a:p>
          </p:txBody>
        </p:sp>
        <p:sp>
          <p:nvSpPr>
            <p:cNvPr id="30" name="29 Flecha a la derecha con bandas"/>
            <p:cNvSpPr/>
            <p:nvPr/>
          </p:nvSpPr>
          <p:spPr>
            <a:xfrm>
              <a:off x="4644008" y="4019462"/>
              <a:ext cx="1224136" cy="504056"/>
            </a:xfrm>
            <a:prstGeom prst="stripedRight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052658" y="3623806"/>
            <a:ext cx="2518789" cy="597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Text Box 8">
            <a:extLst>
              <a:ext uri="{FF2B5EF4-FFF2-40B4-BE49-F238E27FC236}">
                <a16:creationId xmlns:a16="http://schemas.microsoft.com/office/drawing/2014/main" id="{0BFB8488-5509-430D-9712-2019D66FFF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19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3" name="Text Box 1">
            <a:extLst>
              <a:ext uri="{FF2B5EF4-FFF2-40B4-BE49-F238E27FC236}">
                <a16:creationId xmlns:a16="http://schemas.microsoft.com/office/drawing/2014/main" id="{531F5C43-A634-4FB3-9DC4-8482F648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Ings. Marcelo Trujillo y Marcelo Giura</a:t>
            </a:r>
          </a:p>
        </p:txBody>
      </p:sp>
      <p:sp>
        <p:nvSpPr>
          <p:cNvPr id="44" name="Text Box 4">
            <a:extLst>
              <a:ext uri="{FF2B5EF4-FFF2-40B4-BE49-F238E27FC236}">
                <a16:creationId xmlns:a16="http://schemas.microsoft.com/office/drawing/2014/main" id="{B26A80F0-3BD9-497D-B268-534E83821E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sp>
        <p:nvSpPr>
          <p:cNvPr id="45" name="2 CuadroTexto">
            <a:extLst>
              <a:ext uri="{FF2B5EF4-FFF2-40B4-BE49-F238E27FC236}">
                <a16:creationId xmlns:a16="http://schemas.microsoft.com/office/drawing/2014/main" id="{53FFB40A-045E-45AC-88A9-63C9EDEF567C}"/>
              </a:ext>
            </a:extLst>
          </p:cNvPr>
          <p:cNvSpPr txBox="1"/>
          <p:nvPr/>
        </p:nvSpPr>
        <p:spPr>
          <a:xfrm>
            <a:off x="263352" y="5814463"/>
            <a:ext cx="1166529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const</a:t>
            </a:r>
            <a:r>
              <a:rPr lang="es-AR" b="1" dirty="0"/>
              <a:t> uint8_t </a:t>
            </a:r>
            <a:r>
              <a:rPr lang="es-AR" b="1" dirty="0">
                <a:solidFill>
                  <a:srgbClr val="FF0000"/>
                </a:solidFill>
              </a:rPr>
              <a:t>Tabla_Digitos_BCD_7seg</a:t>
            </a:r>
            <a:r>
              <a:rPr lang="es-AR" b="1" dirty="0"/>
              <a:t>[ ] = { 0x3f, 0x06, 0x5b, 0x4f, 0x66, 0x6d, 0x7d, 0x07, 0x7f, 0x67};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F3AFF285-47DE-4629-90BC-E76316C0F79B}"/>
              </a:ext>
            </a:extLst>
          </p:cNvPr>
          <p:cNvSpPr/>
          <p:nvPr/>
        </p:nvSpPr>
        <p:spPr>
          <a:xfrm>
            <a:off x="5929058" y="3037057"/>
            <a:ext cx="69762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0x06</a:t>
            </a:r>
            <a:endParaRPr lang="es-AR" dirty="0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DE04E9C-ACFC-4B57-8528-FD20A514E9D2}"/>
              </a:ext>
            </a:extLst>
          </p:cNvPr>
          <p:cNvSpPr/>
          <p:nvPr/>
        </p:nvSpPr>
        <p:spPr>
          <a:xfrm>
            <a:off x="5895037" y="3431160"/>
            <a:ext cx="71045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0x5b</a:t>
            </a:r>
            <a:endParaRPr lang="es-AR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E4EB739-2B73-4E25-894B-3085CE80AAB5}"/>
              </a:ext>
            </a:extLst>
          </p:cNvPr>
          <p:cNvSpPr/>
          <p:nvPr/>
        </p:nvSpPr>
        <p:spPr>
          <a:xfrm>
            <a:off x="5927096" y="3811701"/>
            <a:ext cx="64633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0x4f</a:t>
            </a:r>
            <a:endParaRPr lang="es-AR" dirty="0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ED0EA378-5DB7-4CC8-A13D-775B662D7C0B}"/>
              </a:ext>
            </a:extLst>
          </p:cNvPr>
          <p:cNvSpPr/>
          <p:nvPr/>
        </p:nvSpPr>
        <p:spPr>
          <a:xfrm>
            <a:off x="5926662" y="4205386"/>
            <a:ext cx="71045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0x5b</a:t>
            </a:r>
            <a:endParaRPr lang="es-AR" dirty="0"/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15657481-2727-4548-A808-6E8BF3F81BDE}"/>
              </a:ext>
            </a:extLst>
          </p:cNvPr>
          <p:cNvSpPr/>
          <p:nvPr/>
        </p:nvSpPr>
        <p:spPr>
          <a:xfrm>
            <a:off x="5915388" y="4662413"/>
            <a:ext cx="646331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0x4f</a:t>
            </a:r>
            <a:endParaRPr lang="es-AR" dirty="0"/>
          </a:p>
        </p:txBody>
      </p:sp>
      <p:sp>
        <p:nvSpPr>
          <p:cNvPr id="47" name="Rectángulo 46">
            <a:extLst>
              <a:ext uri="{FF2B5EF4-FFF2-40B4-BE49-F238E27FC236}">
                <a16:creationId xmlns:a16="http://schemas.microsoft.com/office/drawing/2014/main" id="{508A805A-C6F9-4DC7-965E-EF8CA4C38D55}"/>
              </a:ext>
            </a:extLst>
          </p:cNvPr>
          <p:cNvSpPr/>
          <p:nvPr/>
        </p:nvSpPr>
        <p:spPr>
          <a:xfrm>
            <a:off x="5920249" y="5081098"/>
            <a:ext cx="697627" cy="3499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AR" b="1" dirty="0"/>
              <a:t>0x66</a:t>
            </a:r>
            <a:endParaRPr lang="es-AR" dirty="0"/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9B852EA9-542C-4F25-AF04-343E84371F4F}"/>
              </a:ext>
            </a:extLst>
          </p:cNvPr>
          <p:cNvCxnSpPr/>
          <p:nvPr/>
        </p:nvCxnSpPr>
        <p:spPr bwMode="auto">
          <a:xfrm>
            <a:off x="6816080" y="3199830"/>
            <a:ext cx="0" cy="2425723"/>
          </a:xfrm>
          <a:prstGeom prst="straightConnector1">
            <a:avLst/>
          </a:prstGeom>
          <a:solidFill>
            <a:srgbClr val="00B8FF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5" name="Imagen 14">
            <a:extLst>
              <a:ext uri="{FF2B5EF4-FFF2-40B4-BE49-F238E27FC236}">
                <a16:creationId xmlns:a16="http://schemas.microsoft.com/office/drawing/2014/main" id="{16DF9EFC-BC58-4237-8E75-39BEE1D550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3252" y="5073741"/>
            <a:ext cx="2932262" cy="298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1" name="28 Flecha a la derecha con bandas">
            <a:extLst>
              <a:ext uri="{FF2B5EF4-FFF2-40B4-BE49-F238E27FC236}">
                <a16:creationId xmlns:a16="http://schemas.microsoft.com/office/drawing/2014/main" id="{7C68C9D2-3BDC-4C82-AEE7-26EE66F7E478}"/>
              </a:ext>
            </a:extLst>
          </p:cNvPr>
          <p:cNvSpPr/>
          <p:nvPr/>
        </p:nvSpPr>
        <p:spPr>
          <a:xfrm>
            <a:off x="4123845" y="4944813"/>
            <a:ext cx="1216349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52" name="Grupo 51">
            <a:extLst>
              <a:ext uri="{FF2B5EF4-FFF2-40B4-BE49-F238E27FC236}">
                <a16:creationId xmlns:a16="http://schemas.microsoft.com/office/drawing/2014/main" id="{BEA34ABC-8394-4916-8D7E-30D70290EEB5}"/>
              </a:ext>
            </a:extLst>
          </p:cNvPr>
          <p:cNvGrpSpPr/>
          <p:nvPr/>
        </p:nvGrpSpPr>
        <p:grpSpPr>
          <a:xfrm>
            <a:off x="1127448" y="1257824"/>
            <a:ext cx="3180452" cy="1801064"/>
            <a:chOff x="1127448" y="1257824"/>
            <a:chExt cx="3180452" cy="1801064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4F2DDD72-A1AB-45CB-97DF-6CB2AB71CFDA}"/>
                </a:ext>
              </a:extLst>
            </p:cNvPr>
            <p:cNvGrpSpPr/>
            <p:nvPr/>
          </p:nvGrpSpPr>
          <p:grpSpPr>
            <a:xfrm>
              <a:off x="1127448" y="1257824"/>
              <a:ext cx="3180452" cy="1801064"/>
              <a:chOff x="1127448" y="1257824"/>
              <a:chExt cx="3180452" cy="1801064"/>
            </a:xfrm>
          </p:grpSpPr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F50CA8C5-B1C4-452A-B75B-D4C3B91D9D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38203" y="1959207"/>
                <a:ext cx="160034" cy="281964"/>
              </a:xfrm>
              <a:prstGeom prst="rect">
                <a:avLst/>
              </a:prstGeom>
            </p:spPr>
          </p:pic>
          <p:pic>
            <p:nvPicPr>
              <p:cNvPr id="48" name="Imagen 47">
                <a:extLst>
                  <a:ext uri="{FF2B5EF4-FFF2-40B4-BE49-F238E27FC236}">
                    <a16:creationId xmlns:a16="http://schemas.microsoft.com/office/drawing/2014/main" id="{A12385AF-54A8-4D00-9ABB-44B3712CF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091545" y="2204864"/>
                <a:ext cx="160034" cy="281964"/>
              </a:xfrm>
              <a:prstGeom prst="rect">
                <a:avLst/>
              </a:prstGeom>
            </p:spPr>
          </p:pic>
          <p:grpSp>
            <p:nvGrpSpPr>
              <p:cNvPr id="19" name="Grupo 18">
                <a:extLst>
                  <a:ext uri="{FF2B5EF4-FFF2-40B4-BE49-F238E27FC236}">
                    <a16:creationId xmlns:a16="http://schemas.microsoft.com/office/drawing/2014/main" id="{47789EBE-9A5A-4B47-9AF2-D0629628C32E}"/>
                  </a:ext>
                </a:extLst>
              </p:cNvPr>
              <p:cNvGrpSpPr/>
              <p:nvPr/>
            </p:nvGrpSpPr>
            <p:grpSpPr>
              <a:xfrm>
                <a:off x="1127448" y="1257824"/>
                <a:ext cx="3180452" cy="1801064"/>
                <a:chOff x="1127448" y="1257824"/>
                <a:chExt cx="3180452" cy="1801064"/>
              </a:xfrm>
            </p:grpSpPr>
            <p:grpSp>
              <p:nvGrpSpPr>
                <p:cNvPr id="34" name="33 Grupo"/>
                <p:cNvGrpSpPr/>
                <p:nvPr/>
              </p:nvGrpSpPr>
              <p:grpSpPr>
                <a:xfrm>
                  <a:off x="1127448" y="1257824"/>
                  <a:ext cx="3180452" cy="1801064"/>
                  <a:chOff x="971600" y="1124744"/>
                  <a:chExt cx="3180452" cy="1801064"/>
                </a:xfrm>
              </p:grpSpPr>
              <p:sp>
                <p:nvSpPr>
                  <p:cNvPr id="16" name="15 CuadroTexto"/>
                  <p:cNvSpPr txBox="1"/>
                  <p:nvPr/>
                </p:nvSpPr>
                <p:spPr>
                  <a:xfrm>
                    <a:off x="2915816" y="1628800"/>
                    <a:ext cx="1236236" cy="3499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i="1" dirty="0">
                        <a:solidFill>
                          <a:srgbClr val="0070C0"/>
                        </a:solidFill>
                      </a:rPr>
                      <a:t>Aplicación</a:t>
                    </a:r>
                  </a:p>
                </p:txBody>
              </p:sp>
              <p:pic>
                <p:nvPicPr>
                  <p:cNvPr id="32" name="Picture 2" descr="http://imagenes2.acambiode.com/empresas/7/9/7/8/79783100063149566549505151534565/productos/KX7.jpg"/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/>
                  <a:srcRect b="3793"/>
                  <a:stretch>
                    <a:fillRect/>
                  </a:stretch>
                </p:blipFill>
                <p:spPr bwMode="auto">
                  <a:xfrm>
                    <a:off x="971600" y="1124744"/>
                    <a:ext cx="1872208" cy="1801064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8" name="Imagen 17">
                  <a:extLst>
                    <a:ext uri="{FF2B5EF4-FFF2-40B4-BE49-F238E27FC236}">
                      <a16:creationId xmlns:a16="http://schemas.microsoft.com/office/drawing/2014/main" id="{9EFB122E-8417-40F0-A816-2E9556ACFF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667053" y="2213979"/>
                  <a:ext cx="602032" cy="274344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F3597417-4AEB-4E1C-8493-799A66FDF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12803" y="1945482"/>
              <a:ext cx="205755" cy="2667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984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8" grpId="0"/>
      <p:bldP spid="12" grpId="0"/>
      <p:bldP spid="46" grpId="0"/>
      <p:bldP spid="47" grpId="0"/>
      <p:bldP spid="5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3" name="Group 1"/>
          <p:cNvGrpSpPr>
            <a:grpSpLocks/>
          </p:cNvGrpSpPr>
          <p:nvPr/>
        </p:nvGrpSpPr>
        <p:grpSpPr bwMode="auto">
          <a:xfrm>
            <a:off x="7175501" y="404814"/>
            <a:ext cx="3167063" cy="1366837"/>
            <a:chOff x="3560" y="255"/>
            <a:chExt cx="1995" cy="861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60" y="255"/>
              <a:ext cx="1010" cy="86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8" y="346"/>
              <a:ext cx="997" cy="6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7854953" y="-358775"/>
            <a:ext cx="2811463" cy="7366000"/>
            <a:chOff x="3988" y="-226"/>
            <a:chExt cx="1771" cy="4640"/>
          </a:xfrm>
        </p:grpSpPr>
        <p:sp>
          <p:nvSpPr>
            <p:cNvPr id="8197" name="AutoShape 5"/>
            <p:cNvSpPr>
              <a:spLocks noChangeArrowheads="1"/>
            </p:cNvSpPr>
            <p:nvPr/>
          </p:nvSpPr>
          <p:spPr bwMode="auto">
            <a:xfrm rot="2160000">
              <a:off x="3988" y="-226"/>
              <a:ext cx="304" cy="4640"/>
            </a:xfrm>
            <a:custGeom>
              <a:avLst/>
              <a:gdLst>
                <a:gd name="G0" fmla="min 1346 20467"/>
                <a:gd name="G1" fmla="*/ 34464 20467 1"/>
                <a:gd name="G2" fmla="*/ G1 1 G0"/>
                <a:gd name="G3" fmla="+- 0 0 50000"/>
                <a:gd name="G4" fmla="+- 34464 0 50000"/>
                <a:gd name="G5" fmla="?: G4 50000 34464"/>
                <a:gd name="G6" fmla="?: G3 0 G4"/>
                <a:gd name="G7" fmla="+- 0 0 50000"/>
                <a:gd name="G8" fmla="+- G2 0 50000"/>
                <a:gd name="G9" fmla="?: G8 50000 G2"/>
                <a:gd name="G10" fmla="?: G7 0 G8"/>
                <a:gd name="G11" fmla="*/ G0 G10 1"/>
                <a:gd name="G12" fmla="*/ G11 1 34464"/>
                <a:gd name="G13" fmla="+- G12 0 0"/>
                <a:gd name="G14" fmla="*/ 1346 G6 1"/>
                <a:gd name="G15" fmla="*/ G14 1 3392"/>
                <a:gd name="G16" fmla="*/ 1346 1 2"/>
                <a:gd name="G17" fmla="+- G16 0 G15"/>
                <a:gd name="G18" fmla="+- G16 G15 0"/>
                <a:gd name="G19" fmla="+- G18 0 0"/>
                <a:gd name="G20" fmla="*/ 1346 1 2"/>
                <a:gd name="G21" fmla="*/ G17 G12 1"/>
                <a:gd name="G22" fmla="*/ G21 1 G20"/>
                <a:gd name="G23" fmla="+- G13 0 G22"/>
                <a:gd name="G24" fmla="+- 20467 0 0"/>
                <a:gd name="G25" fmla="+- 1346 0 0"/>
              </a:gdLst>
              <a:ahLst/>
              <a:cxnLst>
                <a:cxn ang="0">
                  <a:pos x="r" y="vc"/>
                </a:cxn>
                <a:cxn ang="5400000">
                  <a:pos x="hc" y="b"/>
                </a:cxn>
                <a:cxn ang="10800000">
                  <a:pos x="l" y="vc"/>
                </a:cxn>
                <a:cxn ang="16200000">
                  <a:pos x="hc" y="t"/>
                </a:cxn>
              </a:cxnLst>
              <a:rect l="0" t="0" r="0" b="0"/>
              <a:pathLst>
                <a:path>
                  <a:moveTo>
                    <a:pt x="0" y="18514"/>
                  </a:moveTo>
                  <a:lnTo>
                    <a:pt x="673" y="0"/>
                  </a:lnTo>
                  <a:lnTo>
                    <a:pt x="1346" y="18514"/>
                  </a:lnTo>
                  <a:lnTo>
                    <a:pt x="-5492" y="18514"/>
                  </a:lnTo>
                  <a:lnTo>
                    <a:pt x="-5492" y="20467"/>
                  </a:lnTo>
                  <a:lnTo>
                    <a:pt x="6838" y="20467"/>
                  </a:lnTo>
                  <a:lnTo>
                    <a:pt x="6838" y="18514"/>
                  </a:lnTo>
                  <a:close/>
                </a:path>
              </a:pathLst>
            </a:custGeom>
            <a:gradFill rotWithShape="0">
              <a:gsLst>
                <a:gs pos="0">
                  <a:srgbClr val="FF9135"/>
                </a:gs>
                <a:gs pos="50000">
                  <a:srgbClr val="CC6D20"/>
                </a:gs>
                <a:gs pos="100000">
                  <a:srgbClr val="FF9135"/>
                </a:gs>
              </a:gsLst>
              <a:lin ang="3215999" scaled="1"/>
            </a:gradFill>
            <a:ln>
              <a:noFill/>
            </a:ln>
            <a:effectLst>
              <a:outerShdw dist="23040" dir="5400000" algn="ctr" rotWithShape="0">
                <a:srgbClr val="000000">
                  <a:alpha val="35036"/>
                </a:srgbClr>
              </a:outerShdw>
            </a:effectLst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8198" name="Rectangle 6"/>
            <p:cNvSpPr>
              <a:spLocks noChangeArrowheads="1"/>
            </p:cNvSpPr>
            <p:nvPr/>
          </p:nvSpPr>
          <p:spPr bwMode="auto">
            <a:xfrm>
              <a:off x="5557" y="346"/>
              <a:ext cx="202" cy="36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5000" rIns="90000" bIns="45000">
              <a:spAutoFit/>
            </a:bodyPr>
            <a:lstStyle/>
            <a:p>
              <a:pPr hangingPunct="1">
                <a:lnSpc>
                  <a:spcPct val="100000"/>
                </a:lnSpc>
              </a:pPr>
              <a:r>
                <a:rPr lang="es-AR" altLang="es-AR" sz="3200" dirty="0">
                  <a:solidFill>
                    <a:srgbClr val="000000"/>
                  </a:solidFill>
                  <a:latin typeface="Calibri" panose="020F0502020204030204" pitchFamily="34" charset="0"/>
                </a:rPr>
                <a:t>t</a:t>
              </a:r>
            </a:p>
          </p:txBody>
        </p:sp>
      </p:grpSp>
      <p:sp>
        <p:nvSpPr>
          <p:cNvPr id="8200" name="Text Box 8"/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2401" y="2997201"/>
            <a:ext cx="2232025" cy="792163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>
                <a:alpha val="70016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8202" name="Group 10"/>
          <p:cNvGrpSpPr>
            <a:grpSpLocks/>
          </p:cNvGrpSpPr>
          <p:nvPr/>
        </p:nvGrpSpPr>
        <p:grpSpPr bwMode="auto">
          <a:xfrm>
            <a:off x="3216275" y="4581526"/>
            <a:ext cx="2698750" cy="790575"/>
            <a:chOff x="1066" y="2886"/>
            <a:chExt cx="1700" cy="498"/>
          </a:xfrm>
        </p:grpSpPr>
        <p:pic>
          <p:nvPicPr>
            <p:cNvPr id="8203" name="Picture 1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6" y="2931"/>
              <a:ext cx="252" cy="316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04" name="Picture 1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9" y="2886"/>
              <a:ext cx="65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05" name="Picture 1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2" y="2931"/>
              <a:ext cx="252" cy="316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06" name="Picture 1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9" y="2931"/>
              <a:ext cx="252" cy="316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07" name="Picture 1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6" y="2931"/>
              <a:ext cx="252" cy="316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pic>
        <p:nvPicPr>
          <p:cNvPr id="8208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92" r="1639"/>
          <a:stretch>
            <a:fillRect/>
          </a:stretch>
        </p:blipFill>
        <p:spPr bwMode="auto">
          <a:xfrm>
            <a:off x="3863976" y="3860801"/>
            <a:ext cx="2905125" cy="576263"/>
          </a:xfrm>
          <a:prstGeom prst="rect">
            <a:avLst/>
          </a:prstGeom>
          <a:noFill/>
          <a:ln>
            <a:noFill/>
          </a:ln>
          <a:effectLst>
            <a:outerShdw dist="139498" dir="2700000" algn="ctr" rotWithShape="0">
              <a:srgbClr val="333333">
                <a:alpha val="6501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5592" r="163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8209" name="Rectangle 17"/>
          <p:cNvSpPr>
            <a:spLocks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8210" name="Group 18"/>
          <p:cNvGrpSpPr>
            <a:grpSpLocks/>
          </p:cNvGrpSpPr>
          <p:nvPr/>
        </p:nvGrpSpPr>
        <p:grpSpPr bwMode="auto">
          <a:xfrm>
            <a:off x="6096001" y="1773239"/>
            <a:ext cx="3598863" cy="1006475"/>
            <a:chOff x="2880" y="1117"/>
            <a:chExt cx="2267" cy="634"/>
          </a:xfrm>
        </p:grpSpPr>
        <p:pic>
          <p:nvPicPr>
            <p:cNvPr id="8211" name="Picture 19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80" y="1117"/>
              <a:ext cx="1273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12" name="Picture 20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0" y="1298"/>
              <a:ext cx="997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360" cap="flat">
                  <a:solidFill>
                    <a:srgbClr val="3465A4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213" name="Rectangle 21"/>
          <p:cNvSpPr>
            <a:spLocks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214" name="Rectangle 22"/>
          <p:cNvSpPr>
            <a:spLocks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8215" name="Rectangle 23"/>
          <p:cNvSpPr>
            <a:spLocks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8216" name="Group 24"/>
          <p:cNvGrpSpPr>
            <a:grpSpLocks/>
          </p:cNvGrpSpPr>
          <p:nvPr/>
        </p:nvGrpSpPr>
        <p:grpSpPr bwMode="auto">
          <a:xfrm>
            <a:off x="1847850" y="5300664"/>
            <a:ext cx="4025900" cy="790575"/>
            <a:chOff x="204" y="3339"/>
            <a:chExt cx="2536" cy="498"/>
          </a:xfrm>
        </p:grpSpPr>
        <p:pic>
          <p:nvPicPr>
            <p:cNvPr id="8217" name="Picture 25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" y="3339"/>
              <a:ext cx="362" cy="452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18" name="Picture 26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4" y="3339"/>
              <a:ext cx="677" cy="4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pic>
          <p:nvPicPr>
            <p:cNvPr id="8219" name="Picture 27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335"/>
            <a:stretch>
              <a:fillRect/>
            </a:stretch>
          </p:blipFill>
          <p:spPr bwMode="auto">
            <a:xfrm>
              <a:off x="703" y="3385"/>
              <a:ext cx="1253" cy="381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8220" name="Rectangle 28"/>
          <p:cNvSpPr>
            <a:spLocks noChangeArrowheads="1"/>
          </p:cNvSpPr>
          <p:nvPr/>
        </p:nvSpPr>
        <p:spPr bwMode="auto">
          <a:xfrm>
            <a:off x="297723" y="1506296"/>
            <a:ext cx="4249603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4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Presentación </a:t>
            </a:r>
          </a:p>
          <a:p>
            <a:pPr algn="ctr"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4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  de la información</a:t>
            </a:r>
          </a:p>
        </p:txBody>
      </p:sp>
      <p:sp>
        <p:nvSpPr>
          <p:cNvPr id="30" name="Text Box 1">
            <a:extLst>
              <a:ext uri="{FF2B5EF4-FFF2-40B4-BE49-F238E27FC236}">
                <a16:creationId xmlns:a16="http://schemas.microsoft.com/office/drawing/2014/main" id="{A92B4F09-2667-4AE9-9B01-E76D3168A3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1" name="Text Box 4">
            <a:extLst>
              <a:ext uri="{FF2B5EF4-FFF2-40B4-BE49-F238E27FC236}">
                <a16:creationId xmlns:a16="http://schemas.microsoft.com/office/drawing/2014/main" id="{F3F81C5C-F760-425B-9FC4-65170881D0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" dur="500" fill="hold"/>
                                        <p:tgtEl>
                                          <p:spTgt spid="8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82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8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26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1" dur="500" fill="hold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8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40" presetID="17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  <p:tav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y+#ppt_h/2"/>
                                          </p:val>
                                        </p:tav>
                                        <p:tav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  <p:tav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5" dur="500" fill="hold"/>
                                        <p:tgtEl>
                                          <p:spTgt spid="8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100000">
                                          <p:val>
                                            <p:strVal val="0"/>
                                          </p:val>
                                        </p:tav>
                                        <p:tav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 descr="http://imagenes2.acambiode.com/empresas/7/9/7/8/79783100063149566549505151534565/productos/KX7.jpg"/>
          <p:cNvPicPr>
            <a:picLocks noChangeAspect="1" noChangeArrowheads="1"/>
          </p:cNvPicPr>
          <p:nvPr/>
        </p:nvPicPr>
        <p:blipFill>
          <a:blip r:embed="rId2" cstate="print"/>
          <a:srcRect b="3793"/>
          <a:stretch>
            <a:fillRect/>
          </a:stretch>
        </p:blipFill>
        <p:spPr bwMode="auto">
          <a:xfrm>
            <a:off x="129541" y="2440196"/>
            <a:ext cx="23812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105 Rectángulo redondeado"/>
          <p:cNvSpPr/>
          <p:nvPr/>
        </p:nvSpPr>
        <p:spPr>
          <a:xfrm>
            <a:off x="2927648" y="3261690"/>
            <a:ext cx="2044700" cy="431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Refrescar Display</a:t>
            </a:r>
          </a:p>
        </p:txBody>
      </p:sp>
      <p:sp>
        <p:nvSpPr>
          <p:cNvPr id="163" name="162 Rectángulo redondeado"/>
          <p:cNvSpPr/>
          <p:nvPr/>
        </p:nvSpPr>
        <p:spPr>
          <a:xfrm>
            <a:off x="2986643" y="1956957"/>
            <a:ext cx="1835150" cy="431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Temporizador</a:t>
            </a:r>
          </a:p>
        </p:txBody>
      </p:sp>
      <p:sp>
        <p:nvSpPr>
          <p:cNvPr id="169" name="168 Rectángulo redondeado"/>
          <p:cNvSpPr/>
          <p:nvPr/>
        </p:nvSpPr>
        <p:spPr>
          <a:xfrm>
            <a:off x="2986644" y="4653136"/>
            <a:ext cx="1836737" cy="4333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return</a:t>
            </a:r>
            <a:endParaRPr lang="es-ES" dirty="0"/>
          </a:p>
        </p:txBody>
      </p:sp>
      <p:cxnSp>
        <p:nvCxnSpPr>
          <p:cNvPr id="19" name="18 Conector recto"/>
          <p:cNvCxnSpPr>
            <a:endCxn id="163" idx="2"/>
          </p:cNvCxnSpPr>
          <p:nvPr/>
        </p:nvCxnSpPr>
        <p:spPr>
          <a:xfrm flipH="1" flipV="1">
            <a:off x="3904218" y="2388758"/>
            <a:ext cx="454" cy="873727"/>
          </a:xfrm>
          <a:prstGeom prst="line">
            <a:avLst/>
          </a:pr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36 Grupo"/>
          <p:cNvGrpSpPr>
            <a:grpSpLocks/>
          </p:cNvGrpSpPr>
          <p:nvPr/>
        </p:nvGrpSpPr>
        <p:grpSpPr bwMode="auto">
          <a:xfrm>
            <a:off x="1847528" y="1214611"/>
            <a:ext cx="3921613" cy="4751387"/>
            <a:chOff x="3635896" y="1557019"/>
            <a:chExt cx="3921689" cy="4752301"/>
          </a:xfrm>
        </p:grpSpPr>
        <p:sp>
          <p:nvSpPr>
            <p:cNvPr id="29" name="28 Flecha curvada hacia la izquierda"/>
            <p:cNvSpPr/>
            <p:nvPr/>
          </p:nvSpPr>
          <p:spPr>
            <a:xfrm>
              <a:off x="3635896" y="1557019"/>
              <a:ext cx="731852" cy="4752301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>
                <a:solidFill>
                  <a:schemeClr val="tx1"/>
                </a:solidFill>
              </a:endParaRPr>
            </a:p>
          </p:txBody>
        </p:sp>
        <p:pic>
          <p:nvPicPr>
            <p:cNvPr id="8225" name="Picture 10" descr="http://4.bp.blogspot.com/_8vi0T7IvVaw/TOBu_LFhMvI/AAAAAAAAB7E/Ai0rKH6rNc8/s1600/despertador-11d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693489" y="1927287"/>
              <a:ext cx="864096" cy="11521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4" name="149 CuadroTexto"/>
          <p:cNvSpPr txBox="1">
            <a:spLocks noChangeArrowheads="1"/>
          </p:cNvSpPr>
          <p:nvPr/>
        </p:nvSpPr>
        <p:spPr bwMode="auto">
          <a:xfrm>
            <a:off x="6521913" y="509932"/>
            <a:ext cx="4190571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Recordando ….Scheduler</a:t>
            </a:r>
            <a:endParaRPr lang="es-ES" sz="2800" b="1" i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cxnSp>
        <p:nvCxnSpPr>
          <p:cNvPr id="38" name="18 Conector recto"/>
          <p:cNvCxnSpPr/>
          <p:nvPr/>
        </p:nvCxnSpPr>
        <p:spPr>
          <a:xfrm flipH="1" flipV="1">
            <a:off x="3922748" y="3705097"/>
            <a:ext cx="8667" cy="970262"/>
          </a:xfrm>
          <a:prstGeom prst="line">
            <a:avLst/>
          </a:pr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8">
            <a:extLst>
              <a:ext uri="{FF2B5EF4-FFF2-40B4-BE49-F238E27FC236}">
                <a16:creationId xmlns:a16="http://schemas.microsoft.com/office/drawing/2014/main" id="{3F92E5A6-78BF-4AF3-9796-DDFA0C675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F1F8D4FA-FF7E-4522-9857-FA8AACBBC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25AEBA2-FFD3-4FAA-B7EA-EC105EB98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  <p:extLst>
      <p:ext uri="{BB962C8B-B14F-4D97-AF65-F5344CB8AC3E}">
        <p14:creationId xmlns:p14="http://schemas.microsoft.com/office/powerpoint/2010/main" val="7819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2" descr="http://imagenes2.acambiode.com/empresas/7/9/7/8/79783100063149566549505151534565/productos/KX7.jpg"/>
          <p:cNvPicPr>
            <a:picLocks noChangeAspect="1" noChangeArrowheads="1"/>
          </p:cNvPicPr>
          <p:nvPr/>
        </p:nvPicPr>
        <p:blipFill>
          <a:blip r:embed="rId2" cstate="print"/>
          <a:srcRect b="3793"/>
          <a:stretch>
            <a:fillRect/>
          </a:stretch>
        </p:blipFill>
        <p:spPr bwMode="auto">
          <a:xfrm>
            <a:off x="129541" y="2440196"/>
            <a:ext cx="2381250" cy="2290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6" name="105 Rectángulo redondeado"/>
          <p:cNvSpPr/>
          <p:nvPr/>
        </p:nvSpPr>
        <p:spPr>
          <a:xfrm>
            <a:off x="2927648" y="3261690"/>
            <a:ext cx="2044700" cy="43180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Refrescar Display</a:t>
            </a:r>
          </a:p>
        </p:txBody>
      </p:sp>
      <p:sp>
        <p:nvSpPr>
          <p:cNvPr id="163" name="162 Rectángulo redondeado"/>
          <p:cNvSpPr/>
          <p:nvPr/>
        </p:nvSpPr>
        <p:spPr>
          <a:xfrm>
            <a:off x="2986643" y="1956957"/>
            <a:ext cx="1835150" cy="43180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/>
              <a:t>Temporizador</a:t>
            </a:r>
          </a:p>
        </p:txBody>
      </p:sp>
      <p:sp>
        <p:nvSpPr>
          <p:cNvPr id="169" name="168 Rectángulo redondeado"/>
          <p:cNvSpPr/>
          <p:nvPr/>
        </p:nvSpPr>
        <p:spPr>
          <a:xfrm>
            <a:off x="2986644" y="4653136"/>
            <a:ext cx="1836737" cy="433387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dirty="0" err="1"/>
              <a:t>return</a:t>
            </a:r>
            <a:endParaRPr lang="es-ES" dirty="0"/>
          </a:p>
        </p:txBody>
      </p:sp>
      <p:cxnSp>
        <p:nvCxnSpPr>
          <p:cNvPr id="19" name="18 Conector recto"/>
          <p:cNvCxnSpPr>
            <a:endCxn id="163" idx="2"/>
          </p:cNvCxnSpPr>
          <p:nvPr/>
        </p:nvCxnSpPr>
        <p:spPr>
          <a:xfrm flipH="1" flipV="1">
            <a:off x="3904218" y="2388758"/>
            <a:ext cx="454" cy="873727"/>
          </a:xfrm>
          <a:prstGeom prst="line">
            <a:avLst/>
          </a:pr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149 CuadroTexto"/>
          <p:cNvSpPr txBox="1">
            <a:spLocks noChangeArrowheads="1"/>
          </p:cNvSpPr>
          <p:nvPr/>
        </p:nvSpPr>
        <p:spPr bwMode="auto">
          <a:xfrm>
            <a:off x="6521913" y="509932"/>
            <a:ext cx="4190571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Recordando ….Scheduler</a:t>
            </a:r>
            <a:endParaRPr lang="es-ES" sz="2800" b="1" i="1" dirty="0">
              <a:solidFill>
                <a:srgbClr val="FF0000"/>
              </a:solidFill>
              <a:cs typeface="Times New Roman" pitchFamily="18" charset="0"/>
            </a:endParaRPr>
          </a:p>
        </p:txBody>
      </p:sp>
      <p:cxnSp>
        <p:nvCxnSpPr>
          <p:cNvPr id="38" name="18 Conector recto"/>
          <p:cNvCxnSpPr/>
          <p:nvPr/>
        </p:nvCxnSpPr>
        <p:spPr>
          <a:xfrm flipH="1" flipV="1">
            <a:off x="3922748" y="3705097"/>
            <a:ext cx="8667" cy="970262"/>
          </a:xfrm>
          <a:prstGeom prst="line">
            <a:avLst/>
          </a:prstGeom>
          <a:ln w="38100"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Box 8">
            <a:extLst>
              <a:ext uri="{FF2B5EF4-FFF2-40B4-BE49-F238E27FC236}">
                <a16:creationId xmlns:a16="http://schemas.microsoft.com/office/drawing/2014/main" id="{3F92E5A6-78BF-4AF3-9796-DDFA0C6757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21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 Box 1">
            <a:extLst>
              <a:ext uri="{FF2B5EF4-FFF2-40B4-BE49-F238E27FC236}">
                <a16:creationId xmlns:a16="http://schemas.microsoft.com/office/drawing/2014/main" id="{F1F8D4FA-FF7E-4522-9857-FA8AACBBCA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 y Marcelo Giura</a:t>
            </a:r>
          </a:p>
        </p:txBody>
      </p:sp>
      <p:sp>
        <p:nvSpPr>
          <p:cNvPr id="17" name="Text Box 4">
            <a:extLst>
              <a:ext uri="{FF2B5EF4-FFF2-40B4-BE49-F238E27FC236}">
                <a16:creationId xmlns:a16="http://schemas.microsoft.com/office/drawing/2014/main" id="{F25AEBA2-FFD3-4FAA-B7EA-EC105EB98A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46BE901B-75D5-43B1-92BE-8D669A221AA4}"/>
              </a:ext>
            </a:extLst>
          </p:cNvPr>
          <p:cNvGrpSpPr/>
          <p:nvPr/>
        </p:nvGrpSpPr>
        <p:grpSpPr>
          <a:xfrm>
            <a:off x="1847528" y="1214611"/>
            <a:ext cx="10117051" cy="4751387"/>
            <a:chOff x="1847528" y="1214611"/>
            <a:chExt cx="10117051" cy="4751387"/>
          </a:xfrm>
        </p:grpSpPr>
        <p:grpSp>
          <p:nvGrpSpPr>
            <p:cNvPr id="2" name="36 Grupo"/>
            <p:cNvGrpSpPr>
              <a:grpSpLocks/>
            </p:cNvGrpSpPr>
            <p:nvPr/>
          </p:nvGrpSpPr>
          <p:grpSpPr bwMode="auto">
            <a:xfrm>
              <a:off x="1847528" y="1214611"/>
              <a:ext cx="3946148" cy="4751387"/>
              <a:chOff x="3635896" y="1557019"/>
              <a:chExt cx="3946224" cy="4752301"/>
            </a:xfrm>
          </p:grpSpPr>
          <p:sp>
            <p:nvSpPr>
              <p:cNvPr id="29" name="28 Flecha curvada hacia la izquierda"/>
              <p:cNvSpPr/>
              <p:nvPr/>
            </p:nvSpPr>
            <p:spPr>
              <a:xfrm>
                <a:off x="3635896" y="1557019"/>
                <a:ext cx="731852" cy="4752301"/>
              </a:xfrm>
              <a:prstGeom prst="curvedLef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ES">
                  <a:solidFill>
                    <a:schemeClr val="tx1"/>
                  </a:solidFill>
                </a:endParaRPr>
              </a:p>
            </p:txBody>
          </p:sp>
          <p:pic>
            <p:nvPicPr>
              <p:cNvPr id="8225" name="Picture 10" descr="http://4.bp.blogspot.com/_8vi0T7IvVaw/TOBu_LFhMvI/AAAAAAAAB7E/Ai0rKH6rNc8/s1600/despertador-11d.jpg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6718024" y="1929299"/>
                <a:ext cx="864096" cy="11521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3E62262B-F348-4B22-88F2-934A777C6C8C}"/>
                </a:ext>
              </a:extLst>
            </p:cNvPr>
            <p:cNvGrpSpPr/>
            <p:nvPr/>
          </p:nvGrpSpPr>
          <p:grpSpPr>
            <a:xfrm>
              <a:off x="5972738" y="2388757"/>
              <a:ext cx="5991841" cy="3175394"/>
              <a:chOff x="5603184" y="2622453"/>
              <a:chExt cx="5991841" cy="3175394"/>
            </a:xfrm>
          </p:grpSpPr>
          <p:grpSp>
            <p:nvGrpSpPr>
              <p:cNvPr id="6" name="Grupo 5">
                <a:extLst>
                  <a:ext uri="{FF2B5EF4-FFF2-40B4-BE49-F238E27FC236}">
                    <a16:creationId xmlns:a16="http://schemas.microsoft.com/office/drawing/2014/main" id="{B610F2E0-37EC-4B45-A111-13BCDA65B465}"/>
                  </a:ext>
                </a:extLst>
              </p:cNvPr>
              <p:cNvGrpSpPr/>
              <p:nvPr/>
            </p:nvGrpSpPr>
            <p:grpSpPr>
              <a:xfrm>
                <a:off x="5603184" y="2622453"/>
                <a:ext cx="2420007" cy="2860467"/>
                <a:chOff x="6451971" y="-912778"/>
                <a:chExt cx="2420007" cy="2860467"/>
              </a:xfrm>
            </p:grpSpPr>
            <p:pic>
              <p:nvPicPr>
                <p:cNvPr id="40" name="Picture 5">
                  <a:extLst>
                    <a:ext uri="{FF2B5EF4-FFF2-40B4-BE49-F238E27FC236}">
                      <a16:creationId xmlns:a16="http://schemas.microsoft.com/office/drawing/2014/main" id="{55CAD6AC-2964-40AC-BC30-701DA51161F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90853" y="-399430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sp>
              <p:nvSpPr>
                <p:cNvPr id="41" name="10 CuadroTexto">
                  <a:extLst>
                    <a:ext uri="{FF2B5EF4-FFF2-40B4-BE49-F238E27FC236}">
                      <a16:creationId xmlns:a16="http://schemas.microsoft.com/office/drawing/2014/main" id="{83F6D2F3-7337-4710-9B17-251CAB1B7F87}"/>
                    </a:ext>
                  </a:extLst>
                </p:cNvPr>
                <p:cNvSpPr txBox="1"/>
                <p:nvPr/>
              </p:nvSpPr>
              <p:spPr>
                <a:xfrm>
                  <a:off x="6557272" y="-759470"/>
                  <a:ext cx="902811" cy="349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display</a:t>
                  </a:r>
                </a:p>
              </p:txBody>
            </p:sp>
            <p:sp>
              <p:nvSpPr>
                <p:cNvPr id="43" name="32 CuadroTexto">
                  <a:extLst>
                    <a:ext uri="{FF2B5EF4-FFF2-40B4-BE49-F238E27FC236}">
                      <a16:creationId xmlns:a16="http://schemas.microsoft.com/office/drawing/2014/main" id="{7229880E-30BC-4418-A14A-F6696171FC88}"/>
                    </a:ext>
                  </a:extLst>
                </p:cNvPr>
                <p:cNvSpPr txBox="1"/>
                <p:nvPr/>
              </p:nvSpPr>
              <p:spPr>
                <a:xfrm>
                  <a:off x="7439329" y="-912778"/>
                  <a:ext cx="1377300" cy="349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i="1" dirty="0">
                      <a:solidFill>
                        <a:srgbClr val="0070C0"/>
                      </a:solidFill>
                    </a:rPr>
                    <a:t>msgDisplay</a:t>
                  </a:r>
                </a:p>
              </p:txBody>
            </p:sp>
            <p:pic>
              <p:nvPicPr>
                <p:cNvPr id="44" name="Picture 5">
                  <a:extLst>
                    <a:ext uri="{FF2B5EF4-FFF2-40B4-BE49-F238E27FC236}">
                      <a16:creationId xmlns:a16="http://schemas.microsoft.com/office/drawing/2014/main" id="{97AA09FE-3B4A-43AA-9AD3-CD6DA1E095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90853" y="6325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45" name="Picture 5">
                  <a:extLst>
                    <a:ext uri="{FF2B5EF4-FFF2-40B4-BE49-F238E27FC236}">
                      <a16:creationId xmlns:a16="http://schemas.microsoft.com/office/drawing/2014/main" id="{BBCBC883-6E59-4E74-B313-461A4CED645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90853" y="417041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46" name="Picture 5">
                  <a:extLst>
                    <a:ext uri="{FF2B5EF4-FFF2-40B4-BE49-F238E27FC236}">
                      <a16:creationId xmlns:a16="http://schemas.microsoft.com/office/drawing/2014/main" id="{8B9B5FF2-8C05-432E-BAB2-020EDE3526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90853" y="822796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47" name="Picture 5">
                  <a:extLst>
                    <a:ext uri="{FF2B5EF4-FFF2-40B4-BE49-F238E27FC236}">
                      <a16:creationId xmlns:a16="http://schemas.microsoft.com/office/drawing/2014/main" id="{A9ACDA3D-208C-4039-B56B-3B8597FB534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86090" y="1227609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pic>
              <p:nvPicPr>
                <p:cNvPr id="48" name="Picture 5">
                  <a:extLst>
                    <a:ext uri="{FF2B5EF4-FFF2-40B4-BE49-F238E27FC236}">
                      <a16:creationId xmlns:a16="http://schemas.microsoft.com/office/drawing/2014/main" id="{EB3B44A8-D8BD-4984-960D-7A7636D310C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 bwMode="auto">
                <a:xfrm>
                  <a:off x="7486090" y="1633364"/>
                  <a:ext cx="1381125" cy="314325"/>
                </a:xfrm>
                <a:prstGeom prst="rect">
                  <a:avLst/>
                </a:prstGeom>
                <a:solidFill>
                  <a:srgbClr val="FFFFFF">
                    <a:shade val="85000"/>
                  </a:srgbClr>
                </a:solidFill>
                <a:ln w="88900" cap="sq">
                  <a:solidFill>
                    <a:srgbClr val="FFFFFF"/>
                  </a:solidFill>
                  <a:miter lim="800000"/>
                </a:ln>
                <a:effectLst>
                  <a:outerShdw blurRad="55000" dist="18000" dir="5400000" algn="tl" rotWithShape="0">
                    <a:srgbClr val="000000">
                      <a:alpha val="40000"/>
                    </a:srgbClr>
                  </a:outerShdw>
                </a:effectLst>
                <a:scene3d>
                  <a:camera prst="orthographicFront"/>
                  <a:lightRig rig="twoPt" dir="t">
                    <a:rot lat="0" lon="0" rev="7200000"/>
                  </a:lightRig>
                </a:scene3d>
                <a:sp3d>
                  <a:bevelT w="25400" h="19050"/>
                  <a:contourClr>
                    <a:srgbClr val="FFFFFF"/>
                  </a:contourClr>
                </a:sp3d>
              </p:spPr>
            </p:pic>
            <p:cxnSp>
              <p:nvCxnSpPr>
                <p:cNvPr id="49" name="37 Conector recto de flecha">
                  <a:extLst>
                    <a:ext uri="{FF2B5EF4-FFF2-40B4-BE49-F238E27FC236}">
                      <a16:creationId xmlns:a16="http://schemas.microsoft.com/office/drawing/2014/main" id="{A187046A-B47B-4012-A5F6-C18DA1809618}"/>
                    </a:ext>
                  </a:extLst>
                </p:cNvPr>
                <p:cNvCxnSpPr/>
                <p:nvPr/>
              </p:nvCxnSpPr>
              <p:spPr>
                <a:xfrm>
                  <a:off x="6451971" y="-399430"/>
                  <a:ext cx="936104" cy="1588"/>
                </a:xfrm>
                <a:prstGeom prst="straightConnector1">
                  <a:avLst/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42 Grupo">
                <a:extLst>
                  <a:ext uri="{FF2B5EF4-FFF2-40B4-BE49-F238E27FC236}">
                    <a16:creationId xmlns:a16="http://schemas.microsoft.com/office/drawing/2014/main" id="{0944E264-0FBD-4CD4-91D0-39A5D708B324}"/>
                  </a:ext>
                </a:extLst>
              </p:cNvPr>
              <p:cNvGrpSpPr/>
              <p:nvPr/>
            </p:nvGrpSpPr>
            <p:grpSpPr>
              <a:xfrm>
                <a:off x="8761119" y="4279949"/>
                <a:ext cx="2833906" cy="1517898"/>
                <a:chOff x="5403284" y="4725144"/>
                <a:chExt cx="2833906" cy="1517898"/>
              </a:xfrm>
            </p:grpSpPr>
            <p:grpSp>
              <p:nvGrpSpPr>
                <p:cNvPr id="21" name="40 Grupo">
                  <a:extLst>
                    <a:ext uri="{FF2B5EF4-FFF2-40B4-BE49-F238E27FC236}">
                      <a16:creationId xmlns:a16="http://schemas.microsoft.com/office/drawing/2014/main" id="{DBD533F9-8229-4C8D-A54E-D0DE826938AD}"/>
                    </a:ext>
                  </a:extLst>
                </p:cNvPr>
                <p:cNvGrpSpPr/>
                <p:nvPr/>
              </p:nvGrpSpPr>
              <p:grpSpPr>
                <a:xfrm>
                  <a:off x="5403284" y="5157192"/>
                  <a:ext cx="2833906" cy="1085850"/>
                  <a:chOff x="5403284" y="5157192"/>
                  <a:chExt cx="2833906" cy="1085850"/>
                </a:xfrm>
              </p:grpSpPr>
              <p:sp>
                <p:nvSpPr>
                  <p:cNvPr id="23" name="34 CuadroTexto">
                    <a:extLst>
                      <a:ext uri="{FF2B5EF4-FFF2-40B4-BE49-F238E27FC236}">
                        <a16:creationId xmlns:a16="http://schemas.microsoft.com/office/drawing/2014/main" id="{D2D9C96A-2B46-42B4-AB0B-7210F134A932}"/>
                      </a:ext>
                    </a:extLst>
                  </p:cNvPr>
                  <p:cNvSpPr txBox="1"/>
                  <p:nvPr/>
                </p:nvSpPr>
                <p:spPr>
                  <a:xfrm>
                    <a:off x="5403284" y="5733256"/>
                    <a:ext cx="1184940" cy="34996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s-ES" i="1" dirty="0">
                        <a:solidFill>
                          <a:srgbClr val="0070C0"/>
                        </a:solidFill>
                      </a:rPr>
                      <a:t>Hardware</a:t>
                    </a:r>
                  </a:p>
                </p:txBody>
              </p:sp>
              <p:pic>
                <p:nvPicPr>
                  <p:cNvPr id="24" name="Picture 3">
                    <a:extLst>
                      <a:ext uri="{FF2B5EF4-FFF2-40B4-BE49-F238E27FC236}">
                        <a16:creationId xmlns:a16="http://schemas.microsoft.com/office/drawing/2014/main" id="{D4504CA9-5A3C-46FE-B5A9-45AC266B06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5" cstate="print"/>
                  <a:srcRect/>
                  <a:stretch>
                    <a:fillRect/>
                  </a:stretch>
                </p:blipFill>
                <p:spPr bwMode="auto">
                  <a:xfrm>
                    <a:off x="6732240" y="5157192"/>
                    <a:ext cx="1504950" cy="1085850"/>
                  </a:xfrm>
                  <a:prstGeom prst="rect">
                    <a:avLst/>
                  </a:prstGeom>
                  <a:ln>
                    <a:noFill/>
                  </a:ln>
                  <a:effectLst>
                    <a:outerShdw blurRad="292100" dist="139700" dir="2700000" algn="tl" rotWithShape="0">
                      <a:srgbClr val="333333">
                        <a:alpha val="65000"/>
                      </a:srgbClr>
                    </a:outerShdw>
                  </a:effectLst>
                </p:spPr>
              </p:pic>
            </p:grpSp>
            <p:sp>
              <p:nvSpPr>
                <p:cNvPr id="22" name="41 Flecha a la derecha con bandas">
                  <a:extLst>
                    <a:ext uri="{FF2B5EF4-FFF2-40B4-BE49-F238E27FC236}">
                      <a16:creationId xmlns:a16="http://schemas.microsoft.com/office/drawing/2014/main" id="{2A5762B8-CF69-48AD-9CF7-D5A2F45DBEDA}"/>
                    </a:ext>
                  </a:extLst>
                </p:cNvPr>
                <p:cNvSpPr/>
                <p:nvPr/>
              </p:nvSpPr>
              <p:spPr>
                <a:xfrm rot="5400000">
                  <a:off x="6012160" y="4941168"/>
                  <a:ext cx="936104" cy="504056"/>
                </a:xfrm>
                <a:prstGeom prst="striped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25" name="48 Grupo">
                <a:extLst>
                  <a:ext uri="{FF2B5EF4-FFF2-40B4-BE49-F238E27FC236}">
                    <a16:creationId xmlns:a16="http://schemas.microsoft.com/office/drawing/2014/main" id="{1640FAFF-C06A-46C0-AEDE-CB6E23F95C85}"/>
                  </a:ext>
                </a:extLst>
              </p:cNvPr>
              <p:cNvGrpSpPr/>
              <p:nvPr/>
            </p:nvGrpSpPr>
            <p:grpSpPr>
              <a:xfrm>
                <a:off x="8168129" y="2708920"/>
                <a:ext cx="2289409" cy="1526566"/>
                <a:chOff x="4644008" y="2996952"/>
                <a:chExt cx="2600419" cy="1526566"/>
              </a:xfrm>
            </p:grpSpPr>
            <p:sp>
              <p:nvSpPr>
                <p:cNvPr id="26" name="30 CuadroTexto">
                  <a:extLst>
                    <a:ext uri="{FF2B5EF4-FFF2-40B4-BE49-F238E27FC236}">
                      <a16:creationId xmlns:a16="http://schemas.microsoft.com/office/drawing/2014/main" id="{45783B07-0229-4CBC-943D-C17753A60EEF}"/>
                    </a:ext>
                  </a:extLst>
                </p:cNvPr>
                <p:cNvSpPr txBox="1"/>
                <p:nvPr/>
              </p:nvSpPr>
              <p:spPr>
                <a:xfrm>
                  <a:off x="6444208" y="2996952"/>
                  <a:ext cx="800219" cy="34996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i="1" dirty="0">
                      <a:solidFill>
                        <a:srgbClr val="0070C0"/>
                      </a:solidFill>
                    </a:rPr>
                    <a:t>Driver</a:t>
                  </a:r>
                </a:p>
              </p:txBody>
            </p:sp>
            <p:sp>
              <p:nvSpPr>
                <p:cNvPr id="27" name="29 Flecha a la derecha con bandas">
                  <a:extLst>
                    <a:ext uri="{FF2B5EF4-FFF2-40B4-BE49-F238E27FC236}">
                      <a16:creationId xmlns:a16="http://schemas.microsoft.com/office/drawing/2014/main" id="{255AAEEA-2BD2-4EDF-9990-9E4D2414D4A2}"/>
                    </a:ext>
                  </a:extLst>
                </p:cNvPr>
                <p:cNvSpPr/>
                <p:nvPr/>
              </p:nvSpPr>
              <p:spPr>
                <a:xfrm>
                  <a:off x="4644008" y="4019462"/>
                  <a:ext cx="1224136" cy="504056"/>
                </a:xfrm>
                <a:prstGeom prst="stripedRightArrow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pic>
            <p:nvPicPr>
              <p:cNvPr id="28" name="Picture 2">
                <a:extLst>
                  <a:ext uri="{FF2B5EF4-FFF2-40B4-BE49-F238E27FC236}">
                    <a16:creationId xmlns:a16="http://schemas.microsoft.com/office/drawing/2014/main" id="{D7DB3444-E680-4BDE-946D-CEBBE979BE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9225270" y="3779715"/>
                <a:ext cx="1485900" cy="3524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0" name="Rectángulo 29">
                <a:extLst>
                  <a:ext uri="{FF2B5EF4-FFF2-40B4-BE49-F238E27FC236}">
                    <a16:creationId xmlns:a16="http://schemas.microsoft.com/office/drawing/2014/main" id="{72FB44E0-0D56-4D65-8AB2-28E7FA19B5DD}"/>
                  </a:ext>
                </a:extLst>
              </p:cNvPr>
              <p:cNvSpPr/>
              <p:nvPr/>
            </p:nvSpPr>
            <p:spPr>
              <a:xfrm>
                <a:off x="6844542" y="3085115"/>
                <a:ext cx="697627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0x06</a:t>
                </a:r>
                <a:endParaRPr lang="es-AR" dirty="0"/>
              </a:p>
            </p:txBody>
          </p:sp>
          <p:sp>
            <p:nvSpPr>
              <p:cNvPr id="31" name="Rectángulo 30">
                <a:extLst>
                  <a:ext uri="{FF2B5EF4-FFF2-40B4-BE49-F238E27FC236}">
                    <a16:creationId xmlns:a16="http://schemas.microsoft.com/office/drawing/2014/main" id="{CF7EB395-59CA-4E46-829C-C46109764625}"/>
                  </a:ext>
                </a:extLst>
              </p:cNvPr>
              <p:cNvSpPr/>
              <p:nvPr/>
            </p:nvSpPr>
            <p:spPr>
              <a:xfrm>
                <a:off x="6810521" y="3479218"/>
                <a:ext cx="710451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0x5b</a:t>
                </a:r>
                <a:endParaRPr lang="es-AR" dirty="0"/>
              </a:p>
            </p:txBody>
          </p:sp>
          <p:sp>
            <p:nvSpPr>
              <p:cNvPr id="32" name="Rectángulo 31">
                <a:extLst>
                  <a:ext uri="{FF2B5EF4-FFF2-40B4-BE49-F238E27FC236}">
                    <a16:creationId xmlns:a16="http://schemas.microsoft.com/office/drawing/2014/main" id="{D3EA8696-7F81-48EE-8C76-B28E93B2D7B6}"/>
                  </a:ext>
                </a:extLst>
              </p:cNvPr>
              <p:cNvSpPr/>
              <p:nvPr/>
            </p:nvSpPr>
            <p:spPr>
              <a:xfrm>
                <a:off x="6842580" y="3859759"/>
                <a:ext cx="646331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0x4f</a:t>
                </a:r>
                <a:endParaRPr lang="es-AR" dirty="0"/>
              </a:p>
            </p:txBody>
          </p:sp>
          <p:sp>
            <p:nvSpPr>
              <p:cNvPr id="33" name="Rectángulo 32">
                <a:extLst>
                  <a:ext uri="{FF2B5EF4-FFF2-40B4-BE49-F238E27FC236}">
                    <a16:creationId xmlns:a16="http://schemas.microsoft.com/office/drawing/2014/main" id="{C6EF79BD-2115-4D8B-A561-7A32A95DC139}"/>
                  </a:ext>
                </a:extLst>
              </p:cNvPr>
              <p:cNvSpPr/>
              <p:nvPr/>
            </p:nvSpPr>
            <p:spPr>
              <a:xfrm>
                <a:off x="6842146" y="4253444"/>
                <a:ext cx="697627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0x66</a:t>
                </a:r>
                <a:endParaRPr lang="es-AR" dirty="0"/>
              </a:p>
            </p:txBody>
          </p:sp>
          <p:sp>
            <p:nvSpPr>
              <p:cNvPr id="35" name="Rectángulo 34">
                <a:extLst>
                  <a:ext uri="{FF2B5EF4-FFF2-40B4-BE49-F238E27FC236}">
                    <a16:creationId xmlns:a16="http://schemas.microsoft.com/office/drawing/2014/main" id="{43AC0FA2-A7EC-4149-9873-338BBC92CE2D}"/>
                  </a:ext>
                </a:extLst>
              </p:cNvPr>
              <p:cNvSpPr/>
              <p:nvPr/>
            </p:nvSpPr>
            <p:spPr>
              <a:xfrm>
                <a:off x="6830872" y="4710471"/>
                <a:ext cx="697627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0x06</a:t>
                </a:r>
                <a:endParaRPr lang="es-AR" dirty="0"/>
              </a:p>
            </p:txBody>
          </p:sp>
          <p:sp>
            <p:nvSpPr>
              <p:cNvPr id="36" name="Rectángulo 35">
                <a:extLst>
                  <a:ext uri="{FF2B5EF4-FFF2-40B4-BE49-F238E27FC236}">
                    <a16:creationId xmlns:a16="http://schemas.microsoft.com/office/drawing/2014/main" id="{9336D147-3169-4B53-BC65-A96B75E0A5C1}"/>
                  </a:ext>
                </a:extLst>
              </p:cNvPr>
              <p:cNvSpPr/>
              <p:nvPr/>
            </p:nvSpPr>
            <p:spPr>
              <a:xfrm>
                <a:off x="6835733" y="5129156"/>
                <a:ext cx="710451" cy="3499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s-AR" b="1" dirty="0"/>
                  <a:t>0x5b</a:t>
                </a:r>
                <a:endParaRPr lang="es-AR" dirty="0"/>
              </a:p>
            </p:txBody>
          </p:sp>
          <p:cxnSp>
            <p:nvCxnSpPr>
              <p:cNvPr id="37" name="Conector recto de flecha 36">
                <a:extLst>
                  <a:ext uri="{FF2B5EF4-FFF2-40B4-BE49-F238E27FC236}">
                    <a16:creationId xmlns:a16="http://schemas.microsoft.com/office/drawing/2014/main" id="{4B488CB4-B824-4210-8FBE-9E91ECBA7254}"/>
                  </a:ext>
                </a:extLst>
              </p:cNvPr>
              <p:cNvCxnSpPr/>
              <p:nvPr/>
            </p:nvCxnSpPr>
            <p:spPr bwMode="auto">
              <a:xfrm>
                <a:off x="7731564" y="3247888"/>
                <a:ext cx="0" cy="2425723"/>
              </a:xfrm>
              <a:prstGeom prst="straightConnector1">
                <a:avLst/>
              </a:prstGeom>
              <a:solidFill>
                <a:srgbClr val="00B8FF"/>
              </a:solidFill>
              <a:ln w="38100" cap="flat" cmpd="sng" algn="ctr">
                <a:solidFill>
                  <a:schemeClr val="tx1"/>
                </a:solidFill>
                <a:prstDash val="sysDash"/>
                <a:round/>
                <a:headEnd type="non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322291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40 Grupo"/>
          <p:cNvGrpSpPr/>
          <p:nvPr/>
        </p:nvGrpSpPr>
        <p:grpSpPr>
          <a:xfrm>
            <a:off x="2207568" y="2941248"/>
            <a:ext cx="7344816" cy="847792"/>
            <a:chOff x="683568" y="3166330"/>
            <a:chExt cx="7344816" cy="847792"/>
          </a:xfrm>
        </p:grpSpPr>
        <p:sp>
          <p:nvSpPr>
            <p:cNvPr id="19" name="18 Rectángulo"/>
            <p:cNvSpPr/>
            <p:nvPr/>
          </p:nvSpPr>
          <p:spPr>
            <a:xfrm>
              <a:off x="683568" y="3576638"/>
              <a:ext cx="7344816" cy="43748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/>
            </a:p>
          </p:txBody>
        </p:sp>
        <p:sp>
          <p:nvSpPr>
            <p:cNvPr id="35" name="34 CuadroTexto"/>
            <p:cNvSpPr txBox="1"/>
            <p:nvPr/>
          </p:nvSpPr>
          <p:spPr>
            <a:xfrm>
              <a:off x="1043608" y="3592944"/>
              <a:ext cx="860172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b="1" i="1" dirty="0">
                  <a:solidFill>
                    <a:srgbClr val="0070C0"/>
                  </a:solidFill>
                </a:rPr>
                <a:t>Buffer</a:t>
              </a:r>
            </a:p>
          </p:txBody>
        </p:sp>
        <p:sp>
          <p:nvSpPr>
            <p:cNvPr id="22" name="21 Flecha a la derecha con bandas"/>
            <p:cNvSpPr/>
            <p:nvPr/>
          </p:nvSpPr>
          <p:spPr>
            <a:xfrm rot="5400000">
              <a:off x="5660272" y="3302194"/>
              <a:ext cx="631767" cy="360040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grpSp>
        <p:nvGrpSpPr>
          <p:cNvPr id="4" name="42 Grupo"/>
          <p:cNvGrpSpPr/>
          <p:nvPr/>
        </p:nvGrpSpPr>
        <p:grpSpPr>
          <a:xfrm>
            <a:off x="2207568" y="4797153"/>
            <a:ext cx="7344816" cy="1207831"/>
            <a:chOff x="683568" y="5029480"/>
            <a:chExt cx="7344816" cy="1207831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2" cstate="print"/>
            <a:stretch>
              <a:fillRect/>
            </a:stretch>
          </p:blipFill>
          <p:spPr bwMode="auto">
            <a:xfrm>
              <a:off x="3491880" y="5301208"/>
              <a:ext cx="1224136" cy="8832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" name="32 Rectángulo"/>
            <p:cNvSpPr/>
            <p:nvPr/>
          </p:nvSpPr>
          <p:spPr>
            <a:xfrm>
              <a:off x="683568" y="5238750"/>
              <a:ext cx="7344816" cy="998561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4" name="33 CuadroTexto"/>
            <p:cNvSpPr txBox="1"/>
            <p:nvPr/>
          </p:nvSpPr>
          <p:spPr>
            <a:xfrm>
              <a:off x="971600" y="5517232"/>
              <a:ext cx="1440160" cy="349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b="1" i="1" dirty="0">
                  <a:solidFill>
                    <a:srgbClr val="0070C0"/>
                  </a:solidFill>
                </a:rPr>
                <a:t>Hardware</a:t>
              </a:r>
            </a:p>
          </p:txBody>
        </p:sp>
        <p:sp>
          <p:nvSpPr>
            <p:cNvPr id="38" name="37 Flecha a la derecha con bandas"/>
            <p:cNvSpPr/>
            <p:nvPr/>
          </p:nvSpPr>
          <p:spPr>
            <a:xfrm rot="5400000">
              <a:off x="4724168" y="5165344"/>
              <a:ext cx="631767" cy="360040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36" name="149 CuadroTexto"/>
          <p:cNvSpPr txBox="1">
            <a:spLocks noChangeArrowheads="1"/>
          </p:cNvSpPr>
          <p:nvPr/>
        </p:nvSpPr>
        <p:spPr bwMode="auto">
          <a:xfrm>
            <a:off x="1979875" y="261372"/>
            <a:ext cx="8520281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Display de 7 segmentos – Resumen diagrama de capas</a:t>
            </a:r>
          </a:p>
        </p:txBody>
      </p:sp>
      <p:grpSp>
        <p:nvGrpSpPr>
          <p:cNvPr id="9" name="36 Grupo"/>
          <p:cNvGrpSpPr/>
          <p:nvPr/>
        </p:nvGrpSpPr>
        <p:grpSpPr>
          <a:xfrm>
            <a:off x="2207568" y="744296"/>
            <a:ext cx="7344816" cy="2036633"/>
            <a:chOff x="683568" y="968504"/>
            <a:chExt cx="7344816" cy="2036633"/>
          </a:xfrm>
        </p:grpSpPr>
        <p:grpSp>
          <p:nvGrpSpPr>
            <p:cNvPr id="10" name="38 Grupo"/>
            <p:cNvGrpSpPr/>
            <p:nvPr/>
          </p:nvGrpSpPr>
          <p:grpSpPr>
            <a:xfrm>
              <a:off x="683568" y="968504"/>
              <a:ext cx="7344816" cy="2036633"/>
              <a:chOff x="683568" y="968504"/>
              <a:chExt cx="7344816" cy="2040466"/>
            </a:xfrm>
          </p:grpSpPr>
          <p:sp>
            <p:nvSpPr>
              <p:cNvPr id="16" name="15 CuadroTexto"/>
              <p:cNvSpPr txBox="1"/>
              <p:nvPr/>
            </p:nvSpPr>
            <p:spPr>
              <a:xfrm>
                <a:off x="899592" y="1810861"/>
                <a:ext cx="1351652" cy="35062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i="1" dirty="0">
                    <a:solidFill>
                      <a:srgbClr val="0070C0"/>
                    </a:solidFill>
                  </a:rPr>
                  <a:t>Aplicación</a:t>
                </a:r>
              </a:p>
            </p:txBody>
          </p:sp>
          <p:sp>
            <p:nvSpPr>
              <p:cNvPr id="24" name="23 Rectángulo"/>
              <p:cNvSpPr/>
              <p:nvPr/>
            </p:nvSpPr>
            <p:spPr>
              <a:xfrm>
                <a:off x="683568" y="968504"/>
                <a:ext cx="7344816" cy="2040466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pic>
          <p:nvPicPr>
            <p:cNvPr id="32" name="Picture 2" descr="http://imagenes2.acambiode.com/empresas/7/9/7/8/79783100063149566549505151534565/productos/KX7.jpg"/>
            <p:cNvPicPr>
              <a:picLocks noChangeAspect="1" noChangeArrowheads="1"/>
            </p:cNvPicPr>
            <p:nvPr/>
          </p:nvPicPr>
          <p:blipFill>
            <a:blip r:embed="rId3" cstate="print"/>
            <a:srcRect b="3793"/>
            <a:stretch>
              <a:fillRect/>
            </a:stretch>
          </p:blipFill>
          <p:spPr bwMode="auto">
            <a:xfrm>
              <a:off x="3347864" y="1123880"/>
              <a:ext cx="1872208" cy="18010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7" name="Picture 10" descr="http://4.bp.blogspot.com/_8vi0T7IvVaw/TOBu_LFhMvI/AAAAAAAAB7E/Ai0rKH6rNc8/s1600/despertador-11d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61380" y="4039965"/>
            <a:ext cx="558456" cy="744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" name="38 Grupo"/>
          <p:cNvGrpSpPr/>
          <p:nvPr/>
        </p:nvGrpSpPr>
        <p:grpSpPr>
          <a:xfrm>
            <a:off x="2207568" y="3645024"/>
            <a:ext cx="7344816" cy="1340308"/>
            <a:chOff x="683568" y="3645026"/>
            <a:chExt cx="7344816" cy="1340308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491879" y="4293096"/>
              <a:ext cx="1999765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" name="58 Grupo"/>
            <p:cNvGrpSpPr/>
            <p:nvPr/>
          </p:nvGrpSpPr>
          <p:grpSpPr>
            <a:xfrm>
              <a:off x="683568" y="3645026"/>
              <a:ext cx="7344816" cy="1340308"/>
              <a:chOff x="827584" y="5064609"/>
              <a:chExt cx="7344816" cy="1360609"/>
            </a:xfrm>
          </p:grpSpPr>
          <p:sp>
            <p:nvSpPr>
              <p:cNvPr id="31" name="30 CuadroTexto"/>
              <p:cNvSpPr txBox="1"/>
              <p:nvPr/>
            </p:nvSpPr>
            <p:spPr>
              <a:xfrm>
                <a:off x="3923928" y="5301208"/>
                <a:ext cx="800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s-ES" i="1" dirty="0">
                    <a:solidFill>
                      <a:srgbClr val="0070C0"/>
                    </a:solidFill>
                  </a:rPr>
                  <a:t>Driver</a:t>
                </a:r>
              </a:p>
            </p:txBody>
          </p:sp>
          <p:sp>
            <p:nvSpPr>
              <p:cNvPr id="18" name="17 Rectángulo"/>
              <p:cNvSpPr/>
              <p:nvPr/>
            </p:nvSpPr>
            <p:spPr>
              <a:xfrm>
                <a:off x="827584" y="5210806"/>
                <a:ext cx="7344816" cy="1214412"/>
              </a:xfrm>
              <a:prstGeom prst="rect">
                <a:avLst/>
              </a:prstGeom>
              <a:solidFill>
                <a:srgbClr val="00B050">
                  <a:alpha val="25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23" name="22 Flecha a la derecha con bandas"/>
              <p:cNvSpPr/>
              <p:nvPr/>
            </p:nvSpPr>
            <p:spPr>
              <a:xfrm rot="5400000">
                <a:off x="1843848" y="5200473"/>
                <a:ext cx="631768" cy="360040"/>
              </a:xfrm>
              <a:prstGeom prst="stripedRightArrow">
                <a:avLst/>
              </a:prstGeom>
              <a:solidFill>
                <a:schemeClr val="accent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EE193B3D-D208-4A28-991D-D5ECC4F02A03}"/>
              </a:ext>
            </a:extLst>
          </p:cNvPr>
          <p:cNvGrpSpPr/>
          <p:nvPr/>
        </p:nvGrpSpPr>
        <p:grpSpPr>
          <a:xfrm>
            <a:off x="2207568" y="2564904"/>
            <a:ext cx="7344816" cy="789337"/>
            <a:chOff x="2207568" y="2564904"/>
            <a:chExt cx="7344816" cy="789337"/>
          </a:xfrm>
        </p:grpSpPr>
        <p:pic>
          <p:nvPicPr>
            <p:cNvPr id="40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85326" y="2831654"/>
              <a:ext cx="2223605" cy="432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39 Grupo"/>
            <p:cNvGrpSpPr/>
            <p:nvPr/>
          </p:nvGrpSpPr>
          <p:grpSpPr>
            <a:xfrm>
              <a:off x="2207568" y="2780928"/>
              <a:ext cx="7344816" cy="573313"/>
              <a:chOff x="1115616" y="2576713"/>
              <a:chExt cx="7344816" cy="573313"/>
            </a:xfrm>
          </p:grpSpPr>
          <p:sp>
            <p:nvSpPr>
              <p:cNvPr id="21" name="20 CuadroTexto"/>
              <p:cNvSpPr txBox="1"/>
              <p:nvPr/>
            </p:nvSpPr>
            <p:spPr>
              <a:xfrm>
                <a:off x="1331640" y="2645970"/>
                <a:ext cx="1159292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s-ES" b="1" i="1" dirty="0">
                    <a:solidFill>
                      <a:srgbClr val="0070C0"/>
                    </a:solidFill>
                  </a:rPr>
                  <a:t>Primitiva</a:t>
                </a:r>
              </a:p>
            </p:txBody>
          </p:sp>
          <p:sp>
            <p:nvSpPr>
              <p:cNvPr id="20" name="19 Rectángulo"/>
              <p:cNvSpPr/>
              <p:nvPr/>
            </p:nvSpPr>
            <p:spPr>
              <a:xfrm>
                <a:off x="1115616" y="2576713"/>
                <a:ext cx="7344816" cy="573313"/>
              </a:xfrm>
              <a:prstGeom prst="rect">
                <a:avLst/>
              </a:prstGeom>
              <a:solidFill>
                <a:schemeClr val="accent1">
                  <a:alpha val="2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sp>
          <p:nvSpPr>
            <p:cNvPr id="44" name="43 Flecha a la derecha con bandas"/>
            <p:cNvSpPr/>
            <p:nvPr/>
          </p:nvSpPr>
          <p:spPr>
            <a:xfrm rot="5400000">
              <a:off x="3444569" y="2696055"/>
              <a:ext cx="622342" cy="360040"/>
            </a:xfrm>
            <a:prstGeom prst="stripedRightArrow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sp>
        <p:nvSpPr>
          <p:cNvPr id="41" name="Text Box 8">
            <a:extLst>
              <a:ext uri="{FF2B5EF4-FFF2-40B4-BE49-F238E27FC236}">
                <a16:creationId xmlns:a16="http://schemas.microsoft.com/office/drawing/2014/main" id="{63BDE5C8-9158-41FC-A79B-35FED0BA52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22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 Box 1">
            <a:extLst>
              <a:ext uri="{FF2B5EF4-FFF2-40B4-BE49-F238E27FC236}">
                <a16:creationId xmlns:a16="http://schemas.microsoft.com/office/drawing/2014/main" id="{CA31CE2B-9E27-420B-9379-2D646448F3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43" name="Text Box 4">
            <a:extLst>
              <a:ext uri="{FF2B5EF4-FFF2-40B4-BE49-F238E27FC236}">
                <a16:creationId xmlns:a16="http://schemas.microsoft.com/office/drawing/2014/main" id="{AE122AE4-2EB1-4CDF-9C81-9D42043BD3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  <p:extLst>
      <p:ext uri="{BB962C8B-B14F-4D97-AF65-F5344CB8AC3E}">
        <p14:creationId xmlns:p14="http://schemas.microsoft.com/office/powerpoint/2010/main" val="222628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567020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32 CuadroTexto"/>
          <p:cNvSpPr txBox="1"/>
          <p:nvPr/>
        </p:nvSpPr>
        <p:spPr>
          <a:xfrm>
            <a:off x="6182375" y="1041030"/>
            <a:ext cx="137730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msgDisplay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972775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383491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789246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194059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599814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42 CuadroTexto"/>
          <p:cNvSpPr txBox="1"/>
          <p:nvPr/>
        </p:nvSpPr>
        <p:spPr>
          <a:xfrm>
            <a:off x="6564047" y="1513535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0x06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590535" y="1941213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0x07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6580514" y="2345612"/>
            <a:ext cx="7104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0x6d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EC5C67-7DD6-480F-B4D4-5512E58E8461}"/>
              </a:ext>
            </a:extLst>
          </p:cNvPr>
          <p:cNvSpPr txBox="1"/>
          <p:nvPr/>
        </p:nvSpPr>
        <p:spPr>
          <a:xfrm>
            <a:off x="9783607" y="586995"/>
            <a:ext cx="240839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DEC04B61-8A87-46F9-94A9-9E47331A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5168" y="246665"/>
            <a:ext cx="6973095" cy="7562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¿Cómo será la primitiva?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CBEA447-02B0-442F-B459-62BF72947FBE}"/>
              </a:ext>
            </a:extLst>
          </p:cNvPr>
          <p:cNvSpPr txBox="1"/>
          <p:nvPr/>
        </p:nvSpPr>
        <p:spPr>
          <a:xfrm>
            <a:off x="2401759" y="1935634"/>
            <a:ext cx="3000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000" b="1" dirty="0">
                <a:solidFill>
                  <a:srgbClr val="000099"/>
                </a:solidFill>
              </a:rPr>
              <a:t>void Display (int valor)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D854355A-1A9F-4945-B55E-63ADC46A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9024629" y="1567020"/>
            <a:ext cx="2885526" cy="12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" name="73 Flecha a la derecha con bandas">
            <a:extLst>
              <a:ext uri="{FF2B5EF4-FFF2-40B4-BE49-F238E27FC236}">
                <a16:creationId xmlns:a16="http://schemas.microsoft.com/office/drawing/2014/main" id="{14C98899-AA84-4642-BD4E-F004D3B9C9A1}"/>
              </a:ext>
            </a:extLst>
          </p:cNvPr>
          <p:cNvSpPr/>
          <p:nvPr/>
        </p:nvSpPr>
        <p:spPr>
          <a:xfrm>
            <a:off x="1465655" y="1868272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B050"/>
                </a:solidFill>
              </a:rPr>
              <a:t>valor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3DFF970-FD01-4637-B56D-320E3F35AE2E}"/>
              </a:ext>
            </a:extLst>
          </p:cNvPr>
          <p:cNvSpPr txBox="1"/>
          <p:nvPr/>
        </p:nvSpPr>
        <p:spPr>
          <a:xfrm>
            <a:off x="1001725" y="2322740"/>
            <a:ext cx="1592963" cy="43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(</a:t>
            </a:r>
            <a:r>
              <a:rPr lang="es-AR" sz="2400" dirty="0" err="1">
                <a:latin typeface="AR CENA" panose="02000000000000000000" pitchFamily="2" charset="0"/>
              </a:rPr>
              <a:t>ej</a:t>
            </a:r>
            <a:r>
              <a:rPr lang="es-AR" sz="2400" dirty="0">
                <a:latin typeface="AR CENA" panose="02000000000000000000" pitchFamily="2" charset="0"/>
              </a:rPr>
              <a:t> 175)</a:t>
            </a:r>
            <a:endParaRPr lang="es-AR" sz="24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C7FE4F-DE11-4106-A427-D9F6343FAA5D}"/>
              </a:ext>
            </a:extLst>
          </p:cNvPr>
          <p:cNvGrpSpPr/>
          <p:nvPr/>
        </p:nvGrpSpPr>
        <p:grpSpPr>
          <a:xfrm>
            <a:off x="5401761" y="1688521"/>
            <a:ext cx="661500" cy="852131"/>
            <a:chOff x="5401761" y="1688521"/>
            <a:chExt cx="661500" cy="852131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BD54AC8-3D21-4D5A-99EA-1FFED2774058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1688521"/>
              <a:ext cx="661500" cy="44716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B2441A90-9DE7-4334-9A6F-1DB274F5D83F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2116199"/>
              <a:ext cx="661500" cy="1949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D620E016-A76F-4FC0-932D-9FB485A20157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>
              <a:off x="5401761" y="2135689"/>
              <a:ext cx="661500" cy="40496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66" name="Picture 10" descr="http://4.bp.blogspot.com/_8vi0T7IvVaw/TOBu_LFhMvI/AAAAAAAAB7E/Ai0rKH6rNc8/s1600/despertador-11d.jpg">
            <a:extLst>
              <a:ext uri="{FF2B5EF4-FFF2-40B4-BE49-F238E27FC236}">
                <a16:creationId xmlns:a16="http://schemas.microsoft.com/office/drawing/2014/main" id="{01087B46-19A5-43A5-8029-6DD01EA1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25858" y="387964"/>
            <a:ext cx="884445" cy="117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14 Grupo">
            <a:extLst>
              <a:ext uri="{FF2B5EF4-FFF2-40B4-BE49-F238E27FC236}">
                <a16:creationId xmlns:a16="http://schemas.microsoft.com/office/drawing/2014/main" id="{E42FB10F-74C5-4FE8-9953-CC9AC25A1857}"/>
              </a:ext>
            </a:extLst>
          </p:cNvPr>
          <p:cNvGrpSpPr/>
          <p:nvPr/>
        </p:nvGrpSpPr>
        <p:grpSpPr>
          <a:xfrm>
            <a:off x="9783607" y="4101881"/>
            <a:ext cx="2182432" cy="509274"/>
            <a:chOff x="5536016" y="2250059"/>
            <a:chExt cx="3118536" cy="855966"/>
          </a:xfrm>
        </p:grpSpPr>
        <p:pic>
          <p:nvPicPr>
            <p:cNvPr id="68" name="Picture 30" descr="90px-Seven_segment_display-animated">
              <a:extLst>
                <a:ext uri="{FF2B5EF4-FFF2-40B4-BE49-F238E27FC236}">
                  <a16:creationId xmlns:a16="http://schemas.microsoft.com/office/drawing/2014/main" id="{DE045720-C7DB-4CC5-BFC1-C122573D6BC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36016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30" descr="90px-Seven_segment_display-animated">
              <a:extLst>
                <a:ext uri="{FF2B5EF4-FFF2-40B4-BE49-F238E27FC236}">
                  <a16:creationId xmlns:a16="http://schemas.microsoft.com/office/drawing/2014/main" id="{A93486E9-5A20-498D-BFB2-13E09D6E1FB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908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30" descr="90px-Seven_segment_display-animated">
              <a:extLst>
                <a:ext uri="{FF2B5EF4-FFF2-40B4-BE49-F238E27FC236}">
                  <a16:creationId xmlns:a16="http://schemas.microsoft.com/office/drawing/2014/main" id="{77ED2600-026A-4BC4-956B-4FE248ED935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02526" y="2252711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30" descr="90px-Seven_segment_display-animated">
              <a:extLst>
                <a:ext uri="{FF2B5EF4-FFF2-40B4-BE49-F238E27FC236}">
                  <a16:creationId xmlns:a16="http://schemas.microsoft.com/office/drawing/2014/main" id="{605A6195-A56D-40F7-89CD-24C7B88A424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12291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0" descr="90px-Seven_segment_display-animated">
              <a:extLst>
                <a:ext uri="{FF2B5EF4-FFF2-40B4-BE49-F238E27FC236}">
                  <a16:creationId xmlns:a16="http://schemas.microsoft.com/office/drawing/2014/main" id="{9222040C-1273-4E55-923A-34095A7E16B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5383" y="225805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30" descr="90px-Seven_segment_display-animated">
              <a:extLst>
                <a:ext uri="{FF2B5EF4-FFF2-40B4-BE49-F238E27FC236}">
                  <a16:creationId xmlns:a16="http://schemas.microsoft.com/office/drawing/2014/main" id="{0D5BDF0F-6D1B-4051-9F1A-9AED7FA4029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45324" y="2250059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54D1297-9BCD-459A-8E84-50A9F34A7F1A}"/>
              </a:ext>
            </a:extLst>
          </p:cNvPr>
          <p:cNvSpPr/>
          <p:nvPr/>
        </p:nvSpPr>
        <p:spPr bwMode="auto">
          <a:xfrm>
            <a:off x="11209868" y="2638049"/>
            <a:ext cx="716394" cy="13466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lobo: línea con borde y barra de énfasis 34">
            <a:extLst>
              <a:ext uri="{FF2B5EF4-FFF2-40B4-BE49-F238E27FC236}">
                <a16:creationId xmlns:a16="http://schemas.microsoft.com/office/drawing/2014/main" id="{86873EE1-5795-4FC7-B8CB-DA977B42F245}"/>
              </a:ext>
            </a:extLst>
          </p:cNvPr>
          <p:cNvSpPr/>
          <p:nvPr/>
        </p:nvSpPr>
        <p:spPr bwMode="auto">
          <a:xfrm>
            <a:off x="1078826" y="3604691"/>
            <a:ext cx="1319836" cy="530229"/>
          </a:xfrm>
          <a:prstGeom prst="accentBorderCallout1">
            <a:avLst>
              <a:gd name="adj1" fmla="val -6487"/>
              <a:gd name="adj2" fmla="val 108262"/>
              <a:gd name="adj3" fmla="val -232113"/>
              <a:gd name="adj4" fmla="val 208499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Y convierte en código 7Seg</a:t>
            </a:r>
          </a:p>
        </p:txBody>
      </p:sp>
      <p:sp>
        <p:nvSpPr>
          <p:cNvPr id="37" name="Globo: línea con borde y barra de énfasis 36">
            <a:extLst>
              <a:ext uri="{FF2B5EF4-FFF2-40B4-BE49-F238E27FC236}">
                <a16:creationId xmlns:a16="http://schemas.microsoft.com/office/drawing/2014/main" id="{2E1A1CBD-FE77-4245-B3A8-38474582B31B}"/>
              </a:ext>
            </a:extLst>
          </p:cNvPr>
          <p:cNvSpPr/>
          <p:nvPr/>
        </p:nvSpPr>
        <p:spPr bwMode="auto">
          <a:xfrm>
            <a:off x="364702" y="2923609"/>
            <a:ext cx="1550129" cy="530229"/>
          </a:xfrm>
          <a:prstGeom prst="accentBorderCallout1">
            <a:avLst>
              <a:gd name="adj1" fmla="val -2281"/>
              <a:gd name="adj2" fmla="val 106767"/>
              <a:gd name="adj3" fmla="val -101722"/>
              <a:gd name="adj4" fmla="val 181257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Descompone en unidades de mil</a:t>
            </a:r>
          </a:p>
        </p:txBody>
      </p:sp>
      <p:sp>
        <p:nvSpPr>
          <p:cNvPr id="39" name="2 CuadroTexto">
            <a:extLst>
              <a:ext uri="{FF2B5EF4-FFF2-40B4-BE49-F238E27FC236}">
                <a16:creationId xmlns:a16="http://schemas.microsoft.com/office/drawing/2014/main" id="{6A93726E-AA69-43AB-BCDD-DABC534C8205}"/>
              </a:ext>
            </a:extLst>
          </p:cNvPr>
          <p:cNvSpPr txBox="1"/>
          <p:nvPr/>
        </p:nvSpPr>
        <p:spPr>
          <a:xfrm>
            <a:off x="203802" y="4333566"/>
            <a:ext cx="7764406" cy="607602"/>
          </a:xfrm>
          <a:custGeom>
            <a:avLst/>
            <a:gdLst>
              <a:gd name="connsiteX0" fmla="*/ 0 w 7764406"/>
              <a:gd name="connsiteY0" fmla="*/ 0 h 607602"/>
              <a:gd name="connsiteX1" fmla="*/ 519618 w 7764406"/>
              <a:gd name="connsiteY1" fmla="*/ 0 h 607602"/>
              <a:gd name="connsiteX2" fmla="*/ 961592 w 7764406"/>
              <a:gd name="connsiteY2" fmla="*/ 0 h 607602"/>
              <a:gd name="connsiteX3" fmla="*/ 1558854 w 7764406"/>
              <a:gd name="connsiteY3" fmla="*/ 0 h 607602"/>
              <a:gd name="connsiteX4" fmla="*/ 1923184 w 7764406"/>
              <a:gd name="connsiteY4" fmla="*/ 0 h 607602"/>
              <a:gd name="connsiteX5" fmla="*/ 2365158 w 7764406"/>
              <a:gd name="connsiteY5" fmla="*/ 0 h 607602"/>
              <a:gd name="connsiteX6" fmla="*/ 3117708 w 7764406"/>
              <a:gd name="connsiteY6" fmla="*/ 0 h 607602"/>
              <a:gd name="connsiteX7" fmla="*/ 3714970 w 7764406"/>
              <a:gd name="connsiteY7" fmla="*/ 0 h 607602"/>
              <a:gd name="connsiteX8" fmla="*/ 4156944 w 7764406"/>
              <a:gd name="connsiteY8" fmla="*/ 0 h 607602"/>
              <a:gd name="connsiteX9" fmla="*/ 4521273 w 7764406"/>
              <a:gd name="connsiteY9" fmla="*/ 0 h 607602"/>
              <a:gd name="connsiteX10" fmla="*/ 5040891 w 7764406"/>
              <a:gd name="connsiteY10" fmla="*/ 0 h 607602"/>
              <a:gd name="connsiteX11" fmla="*/ 5638153 w 7764406"/>
              <a:gd name="connsiteY11" fmla="*/ 0 h 607602"/>
              <a:gd name="connsiteX12" fmla="*/ 6080127 w 7764406"/>
              <a:gd name="connsiteY12" fmla="*/ 0 h 607602"/>
              <a:gd name="connsiteX13" fmla="*/ 6832677 w 7764406"/>
              <a:gd name="connsiteY13" fmla="*/ 0 h 607602"/>
              <a:gd name="connsiteX14" fmla="*/ 7764406 w 7764406"/>
              <a:gd name="connsiteY14" fmla="*/ 0 h 607602"/>
              <a:gd name="connsiteX15" fmla="*/ 7764406 w 7764406"/>
              <a:gd name="connsiteY15" fmla="*/ 297725 h 607602"/>
              <a:gd name="connsiteX16" fmla="*/ 7764406 w 7764406"/>
              <a:gd name="connsiteY16" fmla="*/ 607602 h 607602"/>
              <a:gd name="connsiteX17" fmla="*/ 7244788 w 7764406"/>
              <a:gd name="connsiteY17" fmla="*/ 607602 h 607602"/>
              <a:gd name="connsiteX18" fmla="*/ 6880458 w 7764406"/>
              <a:gd name="connsiteY18" fmla="*/ 607602 h 607602"/>
              <a:gd name="connsiteX19" fmla="*/ 6516128 w 7764406"/>
              <a:gd name="connsiteY19" fmla="*/ 607602 h 607602"/>
              <a:gd name="connsiteX20" fmla="*/ 5763578 w 7764406"/>
              <a:gd name="connsiteY20" fmla="*/ 607602 h 607602"/>
              <a:gd name="connsiteX21" fmla="*/ 5321604 w 7764406"/>
              <a:gd name="connsiteY21" fmla="*/ 607602 h 607602"/>
              <a:gd name="connsiteX22" fmla="*/ 4646698 w 7764406"/>
              <a:gd name="connsiteY22" fmla="*/ 607602 h 607602"/>
              <a:gd name="connsiteX23" fmla="*/ 4049436 w 7764406"/>
              <a:gd name="connsiteY23" fmla="*/ 607602 h 607602"/>
              <a:gd name="connsiteX24" fmla="*/ 3296886 w 7764406"/>
              <a:gd name="connsiteY24" fmla="*/ 607602 h 607602"/>
              <a:gd name="connsiteX25" fmla="*/ 2854912 w 7764406"/>
              <a:gd name="connsiteY25" fmla="*/ 607602 h 607602"/>
              <a:gd name="connsiteX26" fmla="*/ 2102362 w 7764406"/>
              <a:gd name="connsiteY26" fmla="*/ 607602 h 607602"/>
              <a:gd name="connsiteX27" fmla="*/ 1738032 w 7764406"/>
              <a:gd name="connsiteY27" fmla="*/ 607602 h 607602"/>
              <a:gd name="connsiteX28" fmla="*/ 985482 w 7764406"/>
              <a:gd name="connsiteY28" fmla="*/ 607602 h 607602"/>
              <a:gd name="connsiteX29" fmla="*/ 0 w 7764406"/>
              <a:gd name="connsiteY29" fmla="*/ 607602 h 607602"/>
              <a:gd name="connsiteX30" fmla="*/ 0 w 7764406"/>
              <a:gd name="connsiteY30" fmla="*/ 303801 h 607602"/>
              <a:gd name="connsiteX31" fmla="*/ 0 w 7764406"/>
              <a:gd name="connsiteY31" fmla="*/ 0 h 6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764406" h="607602" extrusionOk="0">
                <a:moveTo>
                  <a:pt x="0" y="0"/>
                </a:moveTo>
                <a:cubicBezTo>
                  <a:pt x="257639" y="-22578"/>
                  <a:pt x="408776" y="44890"/>
                  <a:pt x="519618" y="0"/>
                </a:cubicBezTo>
                <a:cubicBezTo>
                  <a:pt x="630460" y="-44890"/>
                  <a:pt x="808299" y="3169"/>
                  <a:pt x="961592" y="0"/>
                </a:cubicBezTo>
                <a:cubicBezTo>
                  <a:pt x="1114885" y="-3169"/>
                  <a:pt x="1412551" y="13369"/>
                  <a:pt x="1558854" y="0"/>
                </a:cubicBezTo>
                <a:cubicBezTo>
                  <a:pt x="1705157" y="-13369"/>
                  <a:pt x="1819933" y="11228"/>
                  <a:pt x="1923184" y="0"/>
                </a:cubicBezTo>
                <a:cubicBezTo>
                  <a:pt x="2026435" y="-11228"/>
                  <a:pt x="2204714" y="10782"/>
                  <a:pt x="2365158" y="0"/>
                </a:cubicBezTo>
                <a:cubicBezTo>
                  <a:pt x="2525602" y="-10782"/>
                  <a:pt x="2947262" y="21027"/>
                  <a:pt x="3117708" y="0"/>
                </a:cubicBezTo>
                <a:cubicBezTo>
                  <a:pt x="3288154" y="-21027"/>
                  <a:pt x="3467417" y="4148"/>
                  <a:pt x="3714970" y="0"/>
                </a:cubicBezTo>
                <a:cubicBezTo>
                  <a:pt x="3962523" y="-4148"/>
                  <a:pt x="4064971" y="31296"/>
                  <a:pt x="4156944" y="0"/>
                </a:cubicBezTo>
                <a:cubicBezTo>
                  <a:pt x="4248917" y="-31296"/>
                  <a:pt x="4414533" y="8854"/>
                  <a:pt x="4521273" y="0"/>
                </a:cubicBezTo>
                <a:cubicBezTo>
                  <a:pt x="4628013" y="-8854"/>
                  <a:pt x="4839161" y="45375"/>
                  <a:pt x="5040891" y="0"/>
                </a:cubicBezTo>
                <a:cubicBezTo>
                  <a:pt x="5242621" y="-45375"/>
                  <a:pt x="5374955" y="1974"/>
                  <a:pt x="5638153" y="0"/>
                </a:cubicBezTo>
                <a:cubicBezTo>
                  <a:pt x="5901351" y="-1974"/>
                  <a:pt x="5929019" y="48721"/>
                  <a:pt x="6080127" y="0"/>
                </a:cubicBezTo>
                <a:cubicBezTo>
                  <a:pt x="6231235" y="-48721"/>
                  <a:pt x="6485466" y="71401"/>
                  <a:pt x="6832677" y="0"/>
                </a:cubicBezTo>
                <a:cubicBezTo>
                  <a:pt x="7179888" y="-71401"/>
                  <a:pt x="7417064" y="44732"/>
                  <a:pt x="7764406" y="0"/>
                </a:cubicBezTo>
                <a:cubicBezTo>
                  <a:pt x="7784624" y="122460"/>
                  <a:pt x="7737450" y="173727"/>
                  <a:pt x="7764406" y="297725"/>
                </a:cubicBezTo>
                <a:cubicBezTo>
                  <a:pt x="7791362" y="421724"/>
                  <a:pt x="7757298" y="493286"/>
                  <a:pt x="7764406" y="607602"/>
                </a:cubicBezTo>
                <a:cubicBezTo>
                  <a:pt x="7530033" y="655748"/>
                  <a:pt x="7440193" y="566371"/>
                  <a:pt x="7244788" y="607602"/>
                </a:cubicBezTo>
                <a:cubicBezTo>
                  <a:pt x="7049383" y="648833"/>
                  <a:pt x="7004814" y="576908"/>
                  <a:pt x="6880458" y="607602"/>
                </a:cubicBezTo>
                <a:cubicBezTo>
                  <a:pt x="6756102" y="638296"/>
                  <a:pt x="6620175" y="603713"/>
                  <a:pt x="6516128" y="607602"/>
                </a:cubicBezTo>
                <a:cubicBezTo>
                  <a:pt x="6412081" y="611491"/>
                  <a:pt x="5946966" y="589888"/>
                  <a:pt x="5763578" y="607602"/>
                </a:cubicBezTo>
                <a:cubicBezTo>
                  <a:pt x="5580190" y="625316"/>
                  <a:pt x="5470009" y="597928"/>
                  <a:pt x="5321604" y="607602"/>
                </a:cubicBezTo>
                <a:cubicBezTo>
                  <a:pt x="5173199" y="617276"/>
                  <a:pt x="4926239" y="587789"/>
                  <a:pt x="4646698" y="607602"/>
                </a:cubicBezTo>
                <a:cubicBezTo>
                  <a:pt x="4367157" y="627415"/>
                  <a:pt x="4256093" y="579334"/>
                  <a:pt x="4049436" y="607602"/>
                </a:cubicBezTo>
                <a:cubicBezTo>
                  <a:pt x="3842779" y="635870"/>
                  <a:pt x="3635759" y="595175"/>
                  <a:pt x="3296886" y="607602"/>
                </a:cubicBezTo>
                <a:cubicBezTo>
                  <a:pt x="2958013" y="620029"/>
                  <a:pt x="3014385" y="576460"/>
                  <a:pt x="2854912" y="607602"/>
                </a:cubicBezTo>
                <a:cubicBezTo>
                  <a:pt x="2695439" y="638744"/>
                  <a:pt x="2375561" y="533025"/>
                  <a:pt x="2102362" y="607602"/>
                </a:cubicBezTo>
                <a:cubicBezTo>
                  <a:pt x="1829163" y="682179"/>
                  <a:pt x="1907113" y="577839"/>
                  <a:pt x="1738032" y="607602"/>
                </a:cubicBezTo>
                <a:cubicBezTo>
                  <a:pt x="1568951" y="637365"/>
                  <a:pt x="1189419" y="527125"/>
                  <a:pt x="985482" y="607602"/>
                </a:cubicBezTo>
                <a:cubicBezTo>
                  <a:pt x="781545" y="688079"/>
                  <a:pt x="416812" y="566131"/>
                  <a:pt x="0" y="607602"/>
                </a:cubicBezTo>
                <a:cubicBezTo>
                  <a:pt x="-29420" y="515898"/>
                  <a:pt x="23954" y="411859"/>
                  <a:pt x="0" y="303801"/>
                </a:cubicBezTo>
                <a:cubicBezTo>
                  <a:pt x="-23954" y="195743"/>
                  <a:pt x="34025" y="13121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AR" b="1" dirty="0" err="1"/>
              <a:t>const</a:t>
            </a:r>
            <a:r>
              <a:rPr lang="es-AR" b="1" dirty="0"/>
              <a:t> uint8_t </a:t>
            </a:r>
            <a:r>
              <a:rPr lang="es-AR" b="1" dirty="0">
                <a:solidFill>
                  <a:srgbClr val="FF0000"/>
                </a:solidFill>
              </a:rPr>
              <a:t>Tabla_Digitos_BCD_7seg</a:t>
            </a:r>
            <a:r>
              <a:rPr lang="es-AR" b="1" dirty="0"/>
              <a:t>[ ] = </a:t>
            </a:r>
          </a:p>
          <a:p>
            <a:r>
              <a:rPr lang="es-AR" b="1" dirty="0"/>
              <a:t>		{ 0x3f, 0x06, 0x5b, 0x4f, 0x66, 0x6d, 0x7d, 0x07, 0x7f, 0x67};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BCC3D29-EF0C-48BB-A4E9-55E3DF586DB6}"/>
              </a:ext>
            </a:extLst>
          </p:cNvPr>
          <p:cNvCxnSpPr>
            <a:stCxn id="61" idx="2"/>
          </p:cNvCxnSpPr>
          <p:nvPr/>
        </p:nvCxnSpPr>
        <p:spPr bwMode="auto">
          <a:xfrm>
            <a:off x="3901760" y="2335744"/>
            <a:ext cx="503933" cy="1851467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recto de flecha 39">
            <a:extLst>
              <a:ext uri="{FF2B5EF4-FFF2-40B4-BE49-F238E27FC236}">
                <a16:creationId xmlns:a16="http://schemas.microsoft.com/office/drawing/2014/main" id="{26334A8A-9902-4414-9DEB-7FA7A0C0A55E}"/>
              </a:ext>
            </a:extLst>
          </p:cNvPr>
          <p:cNvCxnSpPr>
            <a:cxnSpLocks/>
          </p:cNvCxnSpPr>
          <p:nvPr/>
        </p:nvCxnSpPr>
        <p:spPr bwMode="auto">
          <a:xfrm flipV="1">
            <a:off x="4597071" y="2309736"/>
            <a:ext cx="799567" cy="1792145"/>
          </a:xfrm>
          <a:prstGeom prst="straightConnector1">
            <a:avLst/>
          </a:prstGeom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28" name="Picture 4" descr="Flechas derecha e izquierda con la separación línea vertical | Icono Gratis">
            <a:extLst>
              <a:ext uri="{FF2B5EF4-FFF2-40B4-BE49-F238E27FC236}">
                <a16:creationId xmlns:a16="http://schemas.microsoft.com/office/drawing/2014/main" id="{D6AD7A03-8459-4E89-8339-BD8C79ACB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46" y="4906632"/>
            <a:ext cx="1882663" cy="188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FCED4C2-7AB1-402B-B9BF-B66B50A7EBBB}"/>
              </a:ext>
            </a:extLst>
          </p:cNvPr>
          <p:cNvSpPr txBox="1"/>
          <p:nvPr/>
        </p:nvSpPr>
        <p:spPr>
          <a:xfrm>
            <a:off x="8040216" y="5517232"/>
            <a:ext cx="3672408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firmware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7EEAA67-FCDA-484A-9E2F-76BF5BC60FD9}"/>
              </a:ext>
            </a:extLst>
          </p:cNvPr>
          <p:cNvSpPr txBox="1"/>
          <p:nvPr/>
        </p:nvSpPr>
        <p:spPr>
          <a:xfrm>
            <a:off x="2207568" y="5511761"/>
            <a:ext cx="3242302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aplicación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C4380C9E-0046-4AA5-8A5A-2C27B3615070}"/>
              </a:ext>
            </a:extLst>
          </p:cNvPr>
          <p:cNvCxnSpPr/>
          <p:nvPr/>
        </p:nvCxnSpPr>
        <p:spPr bwMode="auto">
          <a:xfrm>
            <a:off x="8256240" y="1124744"/>
            <a:ext cx="0" cy="36004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2" name="Marcador de fecha 1">
            <a:extLst>
              <a:ext uri="{FF2B5EF4-FFF2-40B4-BE49-F238E27FC236}">
                <a16:creationId xmlns:a16="http://schemas.microsoft.com/office/drawing/2014/main" id="{6C64B91C-75E8-4A94-B83F-BD9B667139A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44" name="Marcador de número de diapositiva 3">
            <a:extLst>
              <a:ext uri="{FF2B5EF4-FFF2-40B4-BE49-F238E27FC236}">
                <a16:creationId xmlns:a16="http://schemas.microsoft.com/office/drawing/2014/main" id="{154DA876-8172-445C-AB85-0C4F167F3FC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23</a:t>
            </a:fld>
            <a:endParaRPr lang="es-ES" altLang="es-AR" dirty="0"/>
          </a:p>
        </p:txBody>
      </p:sp>
      <p:sp>
        <p:nvSpPr>
          <p:cNvPr id="45" name="Marcador de pie de página 2">
            <a:extLst>
              <a:ext uri="{FF2B5EF4-FFF2-40B4-BE49-F238E27FC236}">
                <a16:creationId xmlns:a16="http://schemas.microsoft.com/office/drawing/2014/main" id="{FBD77CFE-D1A6-438E-9717-DF16804A4B6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63414377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7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6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47" grpId="0"/>
      <p:bldP spid="63" grpId="0" animBg="1"/>
      <p:bldP spid="64" grpId="0"/>
      <p:bldP spid="16" grpId="0" animBg="1"/>
      <p:bldP spid="35" grpId="0" animBg="1"/>
      <p:bldP spid="3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3702C065-B672-49A3-8A96-DAEBADE4AA9D}"/>
              </a:ext>
            </a:extLst>
          </p:cNvPr>
          <p:cNvGrpSpPr/>
          <p:nvPr/>
        </p:nvGrpSpPr>
        <p:grpSpPr>
          <a:xfrm>
            <a:off x="3719736" y="3197385"/>
            <a:ext cx="6298538" cy="2802896"/>
            <a:chOff x="3719736" y="3748410"/>
            <a:chExt cx="6298538" cy="183631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EA8D435D-C9A2-461F-8FFF-CBD70854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736" y="3748410"/>
              <a:ext cx="6298538" cy="1836318"/>
            </a:xfrm>
            <a:prstGeom prst="rect">
              <a:avLst/>
            </a:prstGeom>
          </p:spPr>
        </p:pic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42454270-2959-4DCF-A137-C117D0ACE4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4180" y="4476052"/>
              <a:ext cx="2787924" cy="286824"/>
            </a:xfrm>
            <a:prstGeom prst="rect">
              <a:avLst/>
            </a:prstGeom>
          </p:spPr>
        </p:pic>
      </p:grpSp>
      <p:sp>
        <p:nvSpPr>
          <p:cNvPr id="25604" name="Rectangle 4"/>
          <p:cNvSpPr>
            <a:spLocks noChangeArrowheads="1"/>
          </p:cNvSpPr>
          <p:nvPr/>
        </p:nvSpPr>
        <p:spPr bwMode="auto">
          <a:xfrm>
            <a:off x="3611564" y="3068960"/>
            <a:ext cx="6480175" cy="3116262"/>
          </a:xfrm>
          <a:prstGeom prst="rect">
            <a:avLst/>
          </a:prstGeom>
          <a:noFill/>
          <a:ln w="9525" cap="flat">
            <a:solidFill>
              <a:srgbClr val="00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25605" name="Rectangle 5"/>
          <p:cNvSpPr>
            <a:spLocks noChangeArrowheads="1"/>
          </p:cNvSpPr>
          <p:nvPr/>
        </p:nvSpPr>
        <p:spPr bwMode="auto">
          <a:xfrm>
            <a:off x="874182" y="1092071"/>
            <a:ext cx="4136653" cy="368300"/>
          </a:xfrm>
          <a:prstGeom prst="rect">
            <a:avLst/>
          </a:prstGeom>
          <a:gradFill rotWithShape="0">
            <a:gsLst>
              <a:gs pos="0">
                <a:srgbClr val="E8E8FA"/>
              </a:gs>
              <a:gs pos="100000">
                <a:srgbClr val="A8A8EA"/>
              </a:gs>
            </a:gsLst>
            <a:lin ang="5400000" scaled="1"/>
          </a:gradFill>
          <a:ln w="9360" cap="sq">
            <a:solidFill>
              <a:srgbClr val="2F2F98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/>
              <a:t>volatile uint8_t msgDisplay[DIGITOS];</a:t>
            </a:r>
          </a:p>
        </p:txBody>
      </p:sp>
      <p:sp>
        <p:nvSpPr>
          <p:cNvPr id="25608" name="Rectangle 8"/>
          <p:cNvSpPr>
            <a:spLocks noChangeArrowheads="1"/>
          </p:cNvSpPr>
          <p:nvPr/>
        </p:nvSpPr>
        <p:spPr bwMode="auto">
          <a:xfrm>
            <a:off x="3954996" y="3594101"/>
            <a:ext cx="5975350" cy="2303463"/>
          </a:xfrm>
          <a:prstGeom prst="rect">
            <a:avLst/>
          </a:prstGeom>
          <a:solidFill>
            <a:srgbClr val="FFFFCC"/>
          </a:solidFill>
          <a:ln w="9525" cap="flat">
            <a:solidFill>
              <a:srgbClr val="FFCC99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AR" i="1" dirty="0"/>
              <a:t>Algoritmo que descompone el número a mostrar (Val) en sus unidades de mil, accediendo con ellos a la tabla de conversión 7 segmentos; dejando su resultado en un buffer global </a:t>
            </a:r>
          </a:p>
          <a:p>
            <a:pPr algn="just"/>
            <a:r>
              <a:rPr lang="es-AR" altLang="es-AR" sz="1400" i="1" dirty="0"/>
              <a:t>(para que de allí lo tome la función de barrido invocada desde la ISR del </a:t>
            </a:r>
            <a:r>
              <a:rPr lang="es-AR" altLang="es-AR" sz="1400" i="1" dirty="0" err="1"/>
              <a:t>systick</a:t>
            </a:r>
            <a:r>
              <a:rPr lang="es-AR" altLang="es-AR" sz="1400" i="1" dirty="0"/>
              <a:t> en una temporización adecuada)</a:t>
            </a:r>
            <a:r>
              <a:rPr lang="es-AR" altLang="es-AR" i="1" dirty="0"/>
              <a:t>.</a:t>
            </a:r>
          </a:p>
          <a:p>
            <a:pPr algn="ctr"/>
            <a:endParaRPr lang="es-AR" altLang="es-AR" i="1" dirty="0"/>
          </a:p>
          <a:p>
            <a:pPr algn="ctr"/>
            <a:r>
              <a:rPr lang="es-AR" altLang="es-AR" i="1" dirty="0"/>
              <a:t>Se invoca este código desde la aplicación (main), cada vez que haya que cambiar el valor en el display.</a:t>
            </a:r>
          </a:p>
        </p:txBody>
      </p:sp>
      <p:sp>
        <p:nvSpPr>
          <p:cNvPr id="12" name="Rectangle 14">
            <a:extLst>
              <a:ext uri="{FF2B5EF4-FFF2-40B4-BE49-F238E27FC236}">
                <a16:creationId xmlns:a16="http://schemas.microsoft.com/office/drawing/2014/main" id="{34877FD6-39DA-4BC8-86B7-B7CCA59554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336" y="3450332"/>
            <a:ext cx="2715868" cy="2553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¿Cómo es la Primitiva?</a:t>
            </a:r>
            <a:endParaRPr lang="es-AR" altLang="es-AR" sz="32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sp>
        <p:nvSpPr>
          <p:cNvPr id="6" name="Globo: flecha izquierda 5">
            <a:extLst>
              <a:ext uri="{FF2B5EF4-FFF2-40B4-BE49-F238E27FC236}">
                <a16:creationId xmlns:a16="http://schemas.microsoft.com/office/drawing/2014/main" id="{C51278BA-B73F-4972-859F-A080FA95CCBE}"/>
              </a:ext>
            </a:extLst>
          </p:cNvPr>
          <p:cNvSpPr/>
          <p:nvPr/>
        </p:nvSpPr>
        <p:spPr bwMode="auto">
          <a:xfrm>
            <a:off x="9984432" y="3389246"/>
            <a:ext cx="2088232" cy="2497245"/>
          </a:xfrm>
          <a:prstGeom prst="leftArrowCallou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Unidades de mil …</a:t>
            </a: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s-A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s-A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lang="es-AR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ctr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Operador </a:t>
            </a: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 JULIAN" panose="02000000000000000000" pitchFamily="2" charset="0"/>
                <a:cs typeface="Arial" panose="020B0604020202020204" pitchFamily="34" charset="0"/>
              </a:rPr>
              <a:t>%</a:t>
            </a:r>
          </a:p>
        </p:txBody>
      </p:sp>
      <p:sp>
        <p:nvSpPr>
          <p:cNvPr id="7" name="Flecha: a la derecha con bandas 6">
            <a:extLst>
              <a:ext uri="{FF2B5EF4-FFF2-40B4-BE49-F238E27FC236}">
                <a16:creationId xmlns:a16="http://schemas.microsoft.com/office/drawing/2014/main" id="{D5A56177-FEED-4F0D-9FF6-616FA7CFFF43}"/>
              </a:ext>
            </a:extLst>
          </p:cNvPr>
          <p:cNvSpPr/>
          <p:nvPr/>
        </p:nvSpPr>
        <p:spPr bwMode="auto">
          <a:xfrm rot="5400000">
            <a:off x="10884179" y="4195073"/>
            <a:ext cx="936809" cy="608006"/>
          </a:xfrm>
          <a:prstGeom prst="stripedRightArrow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2E85B50-BA14-41E5-9470-6E098FF0494D}"/>
              </a:ext>
            </a:extLst>
          </p:cNvPr>
          <p:cNvSpPr txBox="1"/>
          <p:nvPr/>
        </p:nvSpPr>
        <p:spPr>
          <a:xfrm>
            <a:off x="6312024" y="410802"/>
            <a:ext cx="5604373" cy="893834"/>
          </a:xfrm>
          <a:custGeom>
            <a:avLst/>
            <a:gdLst>
              <a:gd name="connsiteX0" fmla="*/ 0 w 5604373"/>
              <a:gd name="connsiteY0" fmla="*/ 0 h 893834"/>
              <a:gd name="connsiteX1" fmla="*/ 560437 w 5604373"/>
              <a:gd name="connsiteY1" fmla="*/ 0 h 893834"/>
              <a:gd name="connsiteX2" fmla="*/ 1008787 w 5604373"/>
              <a:gd name="connsiteY2" fmla="*/ 0 h 893834"/>
              <a:gd name="connsiteX3" fmla="*/ 1401093 w 5604373"/>
              <a:gd name="connsiteY3" fmla="*/ 0 h 893834"/>
              <a:gd name="connsiteX4" fmla="*/ 2073618 w 5604373"/>
              <a:gd name="connsiteY4" fmla="*/ 0 h 893834"/>
              <a:gd name="connsiteX5" fmla="*/ 2578012 w 5604373"/>
              <a:gd name="connsiteY5" fmla="*/ 0 h 893834"/>
              <a:gd name="connsiteX6" fmla="*/ 3138449 w 5604373"/>
              <a:gd name="connsiteY6" fmla="*/ 0 h 893834"/>
              <a:gd name="connsiteX7" fmla="*/ 3698886 w 5604373"/>
              <a:gd name="connsiteY7" fmla="*/ 0 h 893834"/>
              <a:gd name="connsiteX8" fmla="*/ 4203280 w 5604373"/>
              <a:gd name="connsiteY8" fmla="*/ 0 h 893834"/>
              <a:gd name="connsiteX9" fmla="*/ 4819761 w 5604373"/>
              <a:gd name="connsiteY9" fmla="*/ 0 h 893834"/>
              <a:gd name="connsiteX10" fmla="*/ 5604373 w 5604373"/>
              <a:gd name="connsiteY10" fmla="*/ 0 h 893834"/>
              <a:gd name="connsiteX11" fmla="*/ 5604373 w 5604373"/>
              <a:gd name="connsiteY11" fmla="*/ 455855 h 893834"/>
              <a:gd name="connsiteX12" fmla="*/ 5604373 w 5604373"/>
              <a:gd name="connsiteY12" fmla="*/ 893834 h 893834"/>
              <a:gd name="connsiteX13" fmla="*/ 5212067 w 5604373"/>
              <a:gd name="connsiteY13" fmla="*/ 893834 h 893834"/>
              <a:gd name="connsiteX14" fmla="*/ 4539542 w 5604373"/>
              <a:gd name="connsiteY14" fmla="*/ 893834 h 893834"/>
              <a:gd name="connsiteX15" fmla="*/ 4091192 w 5604373"/>
              <a:gd name="connsiteY15" fmla="*/ 893834 h 893834"/>
              <a:gd name="connsiteX16" fmla="*/ 3698886 w 5604373"/>
              <a:gd name="connsiteY16" fmla="*/ 893834 h 893834"/>
              <a:gd name="connsiteX17" fmla="*/ 3026361 w 5604373"/>
              <a:gd name="connsiteY17" fmla="*/ 893834 h 893834"/>
              <a:gd name="connsiteX18" fmla="*/ 2409880 w 5604373"/>
              <a:gd name="connsiteY18" fmla="*/ 893834 h 893834"/>
              <a:gd name="connsiteX19" fmla="*/ 1737356 w 5604373"/>
              <a:gd name="connsiteY19" fmla="*/ 893834 h 893834"/>
              <a:gd name="connsiteX20" fmla="*/ 1120875 w 5604373"/>
              <a:gd name="connsiteY20" fmla="*/ 893834 h 893834"/>
              <a:gd name="connsiteX21" fmla="*/ 616481 w 5604373"/>
              <a:gd name="connsiteY21" fmla="*/ 893834 h 893834"/>
              <a:gd name="connsiteX22" fmla="*/ 0 w 5604373"/>
              <a:gd name="connsiteY22" fmla="*/ 893834 h 893834"/>
              <a:gd name="connsiteX23" fmla="*/ 0 w 5604373"/>
              <a:gd name="connsiteY23" fmla="*/ 464794 h 893834"/>
              <a:gd name="connsiteX24" fmla="*/ 0 w 5604373"/>
              <a:gd name="connsiteY24" fmla="*/ 0 h 893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604373" h="893834" fill="none" extrusionOk="0">
                <a:moveTo>
                  <a:pt x="0" y="0"/>
                </a:moveTo>
                <a:cubicBezTo>
                  <a:pt x="149223" y="-35324"/>
                  <a:pt x="444611" y="60110"/>
                  <a:pt x="560437" y="0"/>
                </a:cubicBezTo>
                <a:cubicBezTo>
                  <a:pt x="676263" y="-60110"/>
                  <a:pt x="904301" y="6741"/>
                  <a:pt x="1008787" y="0"/>
                </a:cubicBezTo>
                <a:cubicBezTo>
                  <a:pt x="1113273" y="-6741"/>
                  <a:pt x="1266970" y="1911"/>
                  <a:pt x="1401093" y="0"/>
                </a:cubicBezTo>
                <a:cubicBezTo>
                  <a:pt x="1535216" y="-1911"/>
                  <a:pt x="1930583" y="74584"/>
                  <a:pt x="2073618" y="0"/>
                </a:cubicBezTo>
                <a:cubicBezTo>
                  <a:pt x="2216653" y="-74584"/>
                  <a:pt x="2354732" y="50020"/>
                  <a:pt x="2578012" y="0"/>
                </a:cubicBezTo>
                <a:cubicBezTo>
                  <a:pt x="2801292" y="-50020"/>
                  <a:pt x="2994044" y="52692"/>
                  <a:pt x="3138449" y="0"/>
                </a:cubicBezTo>
                <a:cubicBezTo>
                  <a:pt x="3282854" y="-52692"/>
                  <a:pt x="3519159" y="4020"/>
                  <a:pt x="3698886" y="0"/>
                </a:cubicBezTo>
                <a:cubicBezTo>
                  <a:pt x="3878613" y="-4020"/>
                  <a:pt x="3990249" y="52683"/>
                  <a:pt x="4203280" y="0"/>
                </a:cubicBezTo>
                <a:cubicBezTo>
                  <a:pt x="4416311" y="-52683"/>
                  <a:pt x="4577420" y="27671"/>
                  <a:pt x="4819761" y="0"/>
                </a:cubicBezTo>
                <a:cubicBezTo>
                  <a:pt x="5062102" y="-27671"/>
                  <a:pt x="5431124" y="70005"/>
                  <a:pt x="5604373" y="0"/>
                </a:cubicBezTo>
                <a:cubicBezTo>
                  <a:pt x="5616470" y="187862"/>
                  <a:pt x="5580102" y="242574"/>
                  <a:pt x="5604373" y="455855"/>
                </a:cubicBezTo>
                <a:cubicBezTo>
                  <a:pt x="5628644" y="669137"/>
                  <a:pt x="5589805" y="685692"/>
                  <a:pt x="5604373" y="893834"/>
                </a:cubicBezTo>
                <a:cubicBezTo>
                  <a:pt x="5497972" y="920247"/>
                  <a:pt x="5370788" y="885031"/>
                  <a:pt x="5212067" y="893834"/>
                </a:cubicBezTo>
                <a:cubicBezTo>
                  <a:pt x="5053346" y="902637"/>
                  <a:pt x="4733006" y="815452"/>
                  <a:pt x="4539542" y="893834"/>
                </a:cubicBezTo>
                <a:cubicBezTo>
                  <a:pt x="4346078" y="972216"/>
                  <a:pt x="4263181" y="882991"/>
                  <a:pt x="4091192" y="893834"/>
                </a:cubicBezTo>
                <a:cubicBezTo>
                  <a:pt x="3919203" y="904677"/>
                  <a:pt x="3789092" y="866990"/>
                  <a:pt x="3698886" y="893834"/>
                </a:cubicBezTo>
                <a:cubicBezTo>
                  <a:pt x="3608680" y="920678"/>
                  <a:pt x="3347642" y="829050"/>
                  <a:pt x="3026361" y="893834"/>
                </a:cubicBezTo>
                <a:cubicBezTo>
                  <a:pt x="2705081" y="958618"/>
                  <a:pt x="2551308" y="828745"/>
                  <a:pt x="2409880" y="893834"/>
                </a:cubicBezTo>
                <a:cubicBezTo>
                  <a:pt x="2268452" y="958923"/>
                  <a:pt x="1889240" y="859957"/>
                  <a:pt x="1737356" y="893834"/>
                </a:cubicBezTo>
                <a:cubicBezTo>
                  <a:pt x="1585472" y="927711"/>
                  <a:pt x="1272804" y="874486"/>
                  <a:pt x="1120875" y="893834"/>
                </a:cubicBezTo>
                <a:cubicBezTo>
                  <a:pt x="968946" y="913182"/>
                  <a:pt x="823261" y="834345"/>
                  <a:pt x="616481" y="893834"/>
                </a:cubicBezTo>
                <a:cubicBezTo>
                  <a:pt x="409701" y="953323"/>
                  <a:pt x="167323" y="861895"/>
                  <a:pt x="0" y="893834"/>
                </a:cubicBezTo>
                <a:cubicBezTo>
                  <a:pt x="-29643" y="747667"/>
                  <a:pt x="32924" y="615945"/>
                  <a:pt x="0" y="464794"/>
                </a:cubicBezTo>
                <a:cubicBezTo>
                  <a:pt x="-32924" y="313643"/>
                  <a:pt x="11711" y="150881"/>
                  <a:pt x="0" y="0"/>
                </a:cubicBezTo>
                <a:close/>
              </a:path>
              <a:path w="5604373" h="893834" stroke="0" extrusionOk="0">
                <a:moveTo>
                  <a:pt x="0" y="0"/>
                </a:moveTo>
                <a:cubicBezTo>
                  <a:pt x="244480" y="-58697"/>
                  <a:pt x="389059" y="8702"/>
                  <a:pt x="672525" y="0"/>
                </a:cubicBezTo>
                <a:cubicBezTo>
                  <a:pt x="955992" y="-8702"/>
                  <a:pt x="1052889" y="9107"/>
                  <a:pt x="1232962" y="0"/>
                </a:cubicBezTo>
                <a:cubicBezTo>
                  <a:pt x="1413035" y="-9107"/>
                  <a:pt x="1600427" y="46197"/>
                  <a:pt x="1793399" y="0"/>
                </a:cubicBezTo>
                <a:cubicBezTo>
                  <a:pt x="1986371" y="-46197"/>
                  <a:pt x="2049875" y="28147"/>
                  <a:pt x="2241749" y="0"/>
                </a:cubicBezTo>
                <a:cubicBezTo>
                  <a:pt x="2433623" y="-28147"/>
                  <a:pt x="2591783" y="7712"/>
                  <a:pt x="2690099" y="0"/>
                </a:cubicBezTo>
                <a:cubicBezTo>
                  <a:pt x="2788415" y="-7712"/>
                  <a:pt x="3171903" y="31985"/>
                  <a:pt x="3362624" y="0"/>
                </a:cubicBezTo>
                <a:cubicBezTo>
                  <a:pt x="3553346" y="-31985"/>
                  <a:pt x="3741007" y="21053"/>
                  <a:pt x="3923061" y="0"/>
                </a:cubicBezTo>
                <a:cubicBezTo>
                  <a:pt x="4105115" y="-21053"/>
                  <a:pt x="4296198" y="54374"/>
                  <a:pt x="4427455" y="0"/>
                </a:cubicBezTo>
                <a:cubicBezTo>
                  <a:pt x="4558712" y="-54374"/>
                  <a:pt x="4750092" y="59938"/>
                  <a:pt x="5043936" y="0"/>
                </a:cubicBezTo>
                <a:cubicBezTo>
                  <a:pt x="5337780" y="-59938"/>
                  <a:pt x="5453782" y="42673"/>
                  <a:pt x="5604373" y="0"/>
                </a:cubicBezTo>
                <a:cubicBezTo>
                  <a:pt x="5650381" y="202157"/>
                  <a:pt x="5575422" y="334118"/>
                  <a:pt x="5604373" y="437979"/>
                </a:cubicBezTo>
                <a:cubicBezTo>
                  <a:pt x="5633324" y="541840"/>
                  <a:pt x="5584623" y="737326"/>
                  <a:pt x="5604373" y="893834"/>
                </a:cubicBezTo>
                <a:cubicBezTo>
                  <a:pt x="5349051" y="953182"/>
                  <a:pt x="5096069" y="874983"/>
                  <a:pt x="4931848" y="893834"/>
                </a:cubicBezTo>
                <a:cubicBezTo>
                  <a:pt x="4767628" y="912685"/>
                  <a:pt x="4543676" y="840844"/>
                  <a:pt x="4371411" y="893834"/>
                </a:cubicBezTo>
                <a:cubicBezTo>
                  <a:pt x="4199146" y="946824"/>
                  <a:pt x="4156391" y="877643"/>
                  <a:pt x="3979105" y="893834"/>
                </a:cubicBezTo>
                <a:cubicBezTo>
                  <a:pt x="3801819" y="910025"/>
                  <a:pt x="3542167" y="828481"/>
                  <a:pt x="3418668" y="893834"/>
                </a:cubicBezTo>
                <a:cubicBezTo>
                  <a:pt x="3295169" y="959187"/>
                  <a:pt x="3150270" y="889203"/>
                  <a:pt x="3026361" y="893834"/>
                </a:cubicBezTo>
                <a:cubicBezTo>
                  <a:pt x="2902452" y="898465"/>
                  <a:pt x="2760609" y="875655"/>
                  <a:pt x="2634055" y="893834"/>
                </a:cubicBezTo>
                <a:cubicBezTo>
                  <a:pt x="2507501" y="912013"/>
                  <a:pt x="2258196" y="826578"/>
                  <a:pt x="1961531" y="893834"/>
                </a:cubicBezTo>
                <a:cubicBezTo>
                  <a:pt x="1664866" y="961090"/>
                  <a:pt x="1581094" y="837346"/>
                  <a:pt x="1457137" y="893834"/>
                </a:cubicBezTo>
                <a:cubicBezTo>
                  <a:pt x="1333180" y="950322"/>
                  <a:pt x="934525" y="892819"/>
                  <a:pt x="784612" y="893834"/>
                </a:cubicBezTo>
                <a:cubicBezTo>
                  <a:pt x="634700" y="894849"/>
                  <a:pt x="249891" y="817956"/>
                  <a:pt x="0" y="893834"/>
                </a:cubicBezTo>
                <a:cubicBezTo>
                  <a:pt x="-7171" y="787616"/>
                  <a:pt x="12645" y="541734"/>
                  <a:pt x="0" y="437979"/>
                </a:cubicBezTo>
                <a:cubicBezTo>
                  <a:pt x="-12645" y="334225"/>
                  <a:pt x="31295" y="115665"/>
                  <a:pt x="0" y="0"/>
                </a:cubicBezTo>
                <a:close/>
              </a:path>
            </a:pathLst>
          </a:custGeom>
          <a:ln>
            <a:extLst>
              <a:ext uri="{C807C97D-BFC1-408E-A445-0C87EB9F89A2}">
                <ask:lineSketchStyleProps xmlns:ask="http://schemas.microsoft.com/office/drawing/2018/sketchyshapes" sd="66105824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800" dirty="0">
                <a:solidFill>
                  <a:schemeClr val="tx1"/>
                </a:solidFill>
              </a:rPr>
              <a:t>Análisis para un circuito </a:t>
            </a:r>
            <a:r>
              <a:rPr lang="es-AR" sz="2800" dirty="0">
                <a:solidFill>
                  <a:srgbClr val="FF0000"/>
                </a:solidFill>
              </a:rPr>
              <a:t>sin electrónica adicional que facilite la operación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87D3CA9-D3B6-48EC-8677-C059E2F1E080}"/>
              </a:ext>
            </a:extLst>
          </p:cNvPr>
          <p:cNvSpPr txBox="1"/>
          <p:nvPr/>
        </p:nvSpPr>
        <p:spPr>
          <a:xfrm>
            <a:off x="6168008" y="1578632"/>
            <a:ext cx="5904656" cy="3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dirty="0">
                <a:latin typeface="AR CENA" panose="02000000000000000000" pitchFamily="2" charset="0"/>
              </a:rPr>
              <a:t>(El conexionado del kit Infotronic es diferente y se verá luego)</a:t>
            </a:r>
          </a:p>
        </p:txBody>
      </p:sp>
      <p:sp>
        <p:nvSpPr>
          <p:cNvPr id="17" name="2 CuadroTexto">
            <a:extLst>
              <a:ext uri="{FF2B5EF4-FFF2-40B4-BE49-F238E27FC236}">
                <a16:creationId xmlns:a16="http://schemas.microsoft.com/office/drawing/2014/main" id="{6CFD76A4-A488-484A-82B1-92A4AAAD3EE8}"/>
              </a:ext>
            </a:extLst>
          </p:cNvPr>
          <p:cNvSpPr txBox="1"/>
          <p:nvPr/>
        </p:nvSpPr>
        <p:spPr>
          <a:xfrm>
            <a:off x="263352" y="2065619"/>
            <a:ext cx="7764406" cy="607602"/>
          </a:xfrm>
          <a:custGeom>
            <a:avLst/>
            <a:gdLst>
              <a:gd name="connsiteX0" fmla="*/ 0 w 7764406"/>
              <a:gd name="connsiteY0" fmla="*/ 0 h 607602"/>
              <a:gd name="connsiteX1" fmla="*/ 519618 w 7764406"/>
              <a:gd name="connsiteY1" fmla="*/ 0 h 607602"/>
              <a:gd name="connsiteX2" fmla="*/ 961592 w 7764406"/>
              <a:gd name="connsiteY2" fmla="*/ 0 h 607602"/>
              <a:gd name="connsiteX3" fmla="*/ 1558854 w 7764406"/>
              <a:gd name="connsiteY3" fmla="*/ 0 h 607602"/>
              <a:gd name="connsiteX4" fmla="*/ 1923184 w 7764406"/>
              <a:gd name="connsiteY4" fmla="*/ 0 h 607602"/>
              <a:gd name="connsiteX5" fmla="*/ 2365158 w 7764406"/>
              <a:gd name="connsiteY5" fmla="*/ 0 h 607602"/>
              <a:gd name="connsiteX6" fmla="*/ 3117708 w 7764406"/>
              <a:gd name="connsiteY6" fmla="*/ 0 h 607602"/>
              <a:gd name="connsiteX7" fmla="*/ 3714970 w 7764406"/>
              <a:gd name="connsiteY7" fmla="*/ 0 h 607602"/>
              <a:gd name="connsiteX8" fmla="*/ 4156944 w 7764406"/>
              <a:gd name="connsiteY8" fmla="*/ 0 h 607602"/>
              <a:gd name="connsiteX9" fmla="*/ 4521273 w 7764406"/>
              <a:gd name="connsiteY9" fmla="*/ 0 h 607602"/>
              <a:gd name="connsiteX10" fmla="*/ 5040891 w 7764406"/>
              <a:gd name="connsiteY10" fmla="*/ 0 h 607602"/>
              <a:gd name="connsiteX11" fmla="*/ 5638153 w 7764406"/>
              <a:gd name="connsiteY11" fmla="*/ 0 h 607602"/>
              <a:gd name="connsiteX12" fmla="*/ 6080127 w 7764406"/>
              <a:gd name="connsiteY12" fmla="*/ 0 h 607602"/>
              <a:gd name="connsiteX13" fmla="*/ 6832677 w 7764406"/>
              <a:gd name="connsiteY13" fmla="*/ 0 h 607602"/>
              <a:gd name="connsiteX14" fmla="*/ 7764406 w 7764406"/>
              <a:gd name="connsiteY14" fmla="*/ 0 h 607602"/>
              <a:gd name="connsiteX15" fmla="*/ 7764406 w 7764406"/>
              <a:gd name="connsiteY15" fmla="*/ 297725 h 607602"/>
              <a:gd name="connsiteX16" fmla="*/ 7764406 w 7764406"/>
              <a:gd name="connsiteY16" fmla="*/ 607602 h 607602"/>
              <a:gd name="connsiteX17" fmla="*/ 7244788 w 7764406"/>
              <a:gd name="connsiteY17" fmla="*/ 607602 h 607602"/>
              <a:gd name="connsiteX18" fmla="*/ 6880458 w 7764406"/>
              <a:gd name="connsiteY18" fmla="*/ 607602 h 607602"/>
              <a:gd name="connsiteX19" fmla="*/ 6516128 w 7764406"/>
              <a:gd name="connsiteY19" fmla="*/ 607602 h 607602"/>
              <a:gd name="connsiteX20" fmla="*/ 5763578 w 7764406"/>
              <a:gd name="connsiteY20" fmla="*/ 607602 h 607602"/>
              <a:gd name="connsiteX21" fmla="*/ 5321604 w 7764406"/>
              <a:gd name="connsiteY21" fmla="*/ 607602 h 607602"/>
              <a:gd name="connsiteX22" fmla="*/ 4646698 w 7764406"/>
              <a:gd name="connsiteY22" fmla="*/ 607602 h 607602"/>
              <a:gd name="connsiteX23" fmla="*/ 4049436 w 7764406"/>
              <a:gd name="connsiteY23" fmla="*/ 607602 h 607602"/>
              <a:gd name="connsiteX24" fmla="*/ 3296886 w 7764406"/>
              <a:gd name="connsiteY24" fmla="*/ 607602 h 607602"/>
              <a:gd name="connsiteX25" fmla="*/ 2854912 w 7764406"/>
              <a:gd name="connsiteY25" fmla="*/ 607602 h 607602"/>
              <a:gd name="connsiteX26" fmla="*/ 2102362 w 7764406"/>
              <a:gd name="connsiteY26" fmla="*/ 607602 h 607602"/>
              <a:gd name="connsiteX27" fmla="*/ 1738032 w 7764406"/>
              <a:gd name="connsiteY27" fmla="*/ 607602 h 607602"/>
              <a:gd name="connsiteX28" fmla="*/ 985482 w 7764406"/>
              <a:gd name="connsiteY28" fmla="*/ 607602 h 607602"/>
              <a:gd name="connsiteX29" fmla="*/ 0 w 7764406"/>
              <a:gd name="connsiteY29" fmla="*/ 607602 h 607602"/>
              <a:gd name="connsiteX30" fmla="*/ 0 w 7764406"/>
              <a:gd name="connsiteY30" fmla="*/ 303801 h 607602"/>
              <a:gd name="connsiteX31" fmla="*/ 0 w 7764406"/>
              <a:gd name="connsiteY31" fmla="*/ 0 h 607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7764406" h="607602" extrusionOk="0">
                <a:moveTo>
                  <a:pt x="0" y="0"/>
                </a:moveTo>
                <a:cubicBezTo>
                  <a:pt x="257639" y="-22578"/>
                  <a:pt x="408776" y="44890"/>
                  <a:pt x="519618" y="0"/>
                </a:cubicBezTo>
                <a:cubicBezTo>
                  <a:pt x="630460" y="-44890"/>
                  <a:pt x="808299" y="3169"/>
                  <a:pt x="961592" y="0"/>
                </a:cubicBezTo>
                <a:cubicBezTo>
                  <a:pt x="1114885" y="-3169"/>
                  <a:pt x="1412551" y="13369"/>
                  <a:pt x="1558854" y="0"/>
                </a:cubicBezTo>
                <a:cubicBezTo>
                  <a:pt x="1705157" y="-13369"/>
                  <a:pt x="1819933" y="11228"/>
                  <a:pt x="1923184" y="0"/>
                </a:cubicBezTo>
                <a:cubicBezTo>
                  <a:pt x="2026435" y="-11228"/>
                  <a:pt x="2204714" y="10782"/>
                  <a:pt x="2365158" y="0"/>
                </a:cubicBezTo>
                <a:cubicBezTo>
                  <a:pt x="2525602" y="-10782"/>
                  <a:pt x="2947262" y="21027"/>
                  <a:pt x="3117708" y="0"/>
                </a:cubicBezTo>
                <a:cubicBezTo>
                  <a:pt x="3288154" y="-21027"/>
                  <a:pt x="3467417" y="4148"/>
                  <a:pt x="3714970" y="0"/>
                </a:cubicBezTo>
                <a:cubicBezTo>
                  <a:pt x="3962523" y="-4148"/>
                  <a:pt x="4064971" y="31296"/>
                  <a:pt x="4156944" y="0"/>
                </a:cubicBezTo>
                <a:cubicBezTo>
                  <a:pt x="4248917" y="-31296"/>
                  <a:pt x="4414533" y="8854"/>
                  <a:pt x="4521273" y="0"/>
                </a:cubicBezTo>
                <a:cubicBezTo>
                  <a:pt x="4628013" y="-8854"/>
                  <a:pt x="4839161" y="45375"/>
                  <a:pt x="5040891" y="0"/>
                </a:cubicBezTo>
                <a:cubicBezTo>
                  <a:pt x="5242621" y="-45375"/>
                  <a:pt x="5374955" y="1974"/>
                  <a:pt x="5638153" y="0"/>
                </a:cubicBezTo>
                <a:cubicBezTo>
                  <a:pt x="5901351" y="-1974"/>
                  <a:pt x="5929019" y="48721"/>
                  <a:pt x="6080127" y="0"/>
                </a:cubicBezTo>
                <a:cubicBezTo>
                  <a:pt x="6231235" y="-48721"/>
                  <a:pt x="6485466" y="71401"/>
                  <a:pt x="6832677" y="0"/>
                </a:cubicBezTo>
                <a:cubicBezTo>
                  <a:pt x="7179888" y="-71401"/>
                  <a:pt x="7417064" y="44732"/>
                  <a:pt x="7764406" y="0"/>
                </a:cubicBezTo>
                <a:cubicBezTo>
                  <a:pt x="7784624" y="122460"/>
                  <a:pt x="7737450" y="173727"/>
                  <a:pt x="7764406" y="297725"/>
                </a:cubicBezTo>
                <a:cubicBezTo>
                  <a:pt x="7791362" y="421724"/>
                  <a:pt x="7757298" y="493286"/>
                  <a:pt x="7764406" y="607602"/>
                </a:cubicBezTo>
                <a:cubicBezTo>
                  <a:pt x="7530033" y="655748"/>
                  <a:pt x="7440193" y="566371"/>
                  <a:pt x="7244788" y="607602"/>
                </a:cubicBezTo>
                <a:cubicBezTo>
                  <a:pt x="7049383" y="648833"/>
                  <a:pt x="7004814" y="576908"/>
                  <a:pt x="6880458" y="607602"/>
                </a:cubicBezTo>
                <a:cubicBezTo>
                  <a:pt x="6756102" y="638296"/>
                  <a:pt x="6620175" y="603713"/>
                  <a:pt x="6516128" y="607602"/>
                </a:cubicBezTo>
                <a:cubicBezTo>
                  <a:pt x="6412081" y="611491"/>
                  <a:pt x="5946966" y="589888"/>
                  <a:pt x="5763578" y="607602"/>
                </a:cubicBezTo>
                <a:cubicBezTo>
                  <a:pt x="5580190" y="625316"/>
                  <a:pt x="5470009" y="597928"/>
                  <a:pt x="5321604" y="607602"/>
                </a:cubicBezTo>
                <a:cubicBezTo>
                  <a:pt x="5173199" y="617276"/>
                  <a:pt x="4926239" y="587789"/>
                  <a:pt x="4646698" y="607602"/>
                </a:cubicBezTo>
                <a:cubicBezTo>
                  <a:pt x="4367157" y="627415"/>
                  <a:pt x="4256093" y="579334"/>
                  <a:pt x="4049436" y="607602"/>
                </a:cubicBezTo>
                <a:cubicBezTo>
                  <a:pt x="3842779" y="635870"/>
                  <a:pt x="3635759" y="595175"/>
                  <a:pt x="3296886" y="607602"/>
                </a:cubicBezTo>
                <a:cubicBezTo>
                  <a:pt x="2958013" y="620029"/>
                  <a:pt x="3014385" y="576460"/>
                  <a:pt x="2854912" y="607602"/>
                </a:cubicBezTo>
                <a:cubicBezTo>
                  <a:pt x="2695439" y="638744"/>
                  <a:pt x="2375561" y="533025"/>
                  <a:pt x="2102362" y="607602"/>
                </a:cubicBezTo>
                <a:cubicBezTo>
                  <a:pt x="1829163" y="682179"/>
                  <a:pt x="1907113" y="577839"/>
                  <a:pt x="1738032" y="607602"/>
                </a:cubicBezTo>
                <a:cubicBezTo>
                  <a:pt x="1568951" y="637365"/>
                  <a:pt x="1189419" y="527125"/>
                  <a:pt x="985482" y="607602"/>
                </a:cubicBezTo>
                <a:cubicBezTo>
                  <a:pt x="781545" y="688079"/>
                  <a:pt x="416812" y="566131"/>
                  <a:pt x="0" y="607602"/>
                </a:cubicBezTo>
                <a:cubicBezTo>
                  <a:pt x="-29420" y="515898"/>
                  <a:pt x="23954" y="411859"/>
                  <a:pt x="0" y="303801"/>
                </a:cubicBezTo>
                <a:cubicBezTo>
                  <a:pt x="-23954" y="195743"/>
                  <a:pt x="34025" y="131210"/>
                  <a:pt x="0" y="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4145245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AR" b="1" dirty="0" err="1"/>
              <a:t>const</a:t>
            </a:r>
            <a:r>
              <a:rPr lang="es-AR" b="1" dirty="0"/>
              <a:t> uint8_t </a:t>
            </a:r>
            <a:r>
              <a:rPr lang="es-AR" b="1" dirty="0">
                <a:solidFill>
                  <a:srgbClr val="FF0000"/>
                </a:solidFill>
              </a:rPr>
              <a:t>Tabla_Digitos_BCD_7seg</a:t>
            </a:r>
            <a:r>
              <a:rPr lang="es-AR" b="1" dirty="0"/>
              <a:t>[ ] = </a:t>
            </a:r>
          </a:p>
          <a:p>
            <a:r>
              <a:rPr lang="es-AR" b="1" dirty="0"/>
              <a:t>		{ 0x3f, 0x06, 0x5b, 0x4f, 0x66, 0x6d, 0x7d, 0x07, 0x7f, 0x67};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99AC048D-F8C9-4FBE-B509-60313FE097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842" y="290218"/>
            <a:ext cx="869143" cy="1650316"/>
          </a:xfrm>
          <a:prstGeom prst="rect">
            <a:avLst/>
          </a:prstGeom>
        </p:spPr>
      </p:pic>
      <p:sp>
        <p:nvSpPr>
          <p:cNvPr id="20" name="Marcador de fecha 1">
            <a:extLst>
              <a:ext uri="{FF2B5EF4-FFF2-40B4-BE49-F238E27FC236}">
                <a16:creationId xmlns:a16="http://schemas.microsoft.com/office/drawing/2014/main" id="{C831EA6E-0C2C-49D9-8ACA-0DD3CC476F9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1" name="Marcador de número de diapositiva 3">
            <a:extLst>
              <a:ext uri="{FF2B5EF4-FFF2-40B4-BE49-F238E27FC236}">
                <a16:creationId xmlns:a16="http://schemas.microsoft.com/office/drawing/2014/main" id="{829B5D19-7436-4ECA-A6DB-2BC0D8AE0DE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24</a:t>
            </a:fld>
            <a:endParaRPr lang="es-ES" altLang="es-AR" dirty="0"/>
          </a:p>
        </p:txBody>
      </p:sp>
      <p:sp>
        <p:nvSpPr>
          <p:cNvPr id="22" name="Marcador de pie de página 2">
            <a:extLst>
              <a:ext uri="{FF2B5EF4-FFF2-40B4-BE49-F238E27FC236}">
                <a16:creationId xmlns:a16="http://schemas.microsoft.com/office/drawing/2014/main" id="{ABE2FD88-FDAA-407D-BD23-13B10C9F178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 additive="repl">
                                        <p:cTn id="14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ChangeArrowheads="1"/>
          </p:cNvSpPr>
          <p:nvPr/>
        </p:nvSpPr>
        <p:spPr bwMode="auto">
          <a:xfrm>
            <a:off x="6456709" y="476672"/>
            <a:ext cx="5327923" cy="5680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void Display  (uint16_t </a:t>
            </a:r>
            <a:r>
              <a:rPr lang="es-AR" altLang="es-AR" sz="1500" b="1" dirty="0"/>
              <a:t>valor</a:t>
            </a:r>
            <a:r>
              <a:rPr lang="es-AR" altLang="es-AR" sz="1500" dirty="0"/>
              <a:t>,  uint8_t </a:t>
            </a:r>
            <a:r>
              <a:rPr lang="es-AR" altLang="es-AR" sz="1500" b="1" dirty="0" err="1"/>
              <a:t>dsp</a:t>
            </a:r>
            <a:r>
              <a:rPr lang="es-AR" altLang="es-AR" sz="1500" dirty="0"/>
              <a:t>)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{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          uint8_t i ;  uint8_t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[DIGITOS/2];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AR" sz="15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      </a:t>
            </a:r>
            <a:r>
              <a:rPr lang="es-AR" altLang="es-AR" sz="1500" dirty="0" err="1"/>
              <a:t>for</a:t>
            </a:r>
            <a:r>
              <a:rPr lang="es-AR" altLang="es-AR" sz="1500" dirty="0"/>
              <a:t>(i = 0 ; i&lt;DIGITOS/2 ; i++ )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   {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	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[i] = Tabla_Digitos_BCD_7seg [valor%10];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	valor /= 10;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   }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AR" sz="15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      switch(</a:t>
            </a:r>
            <a:r>
              <a:rPr lang="es-AR" altLang="es-AR" sz="1500" dirty="0" err="1"/>
              <a:t>dsp</a:t>
            </a:r>
            <a:r>
              <a:rPr lang="es-AR" altLang="es-AR" sz="1500" dirty="0"/>
              <a:t>)  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            case DSP_ROJO:   //</a:t>
            </a:r>
            <a:r>
              <a:rPr lang="es-AR" altLang="es-AR" sz="1500" dirty="0" err="1"/>
              <a:t>dsp</a:t>
            </a:r>
            <a:r>
              <a:rPr lang="es-AR" altLang="es-AR" sz="1500" dirty="0"/>
              <a:t> = 0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400" dirty="0"/>
              <a:t>  				   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		   	msgDisplay[ 2 ]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[ 2 ];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		   	msgDisplay[ 1 ]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[ 1 ];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		   	msgDisplay[ 0 ]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[ 0 ]; 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		break;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600" dirty="0"/>
              <a:t> </a:t>
            </a:r>
          </a:p>
          <a:p>
            <a:pPr hangingPunct="1">
              <a:lnSpc>
                <a:spcPct val="100000"/>
              </a:lnSpc>
              <a:buSzPct val="45000"/>
            </a:pPr>
            <a:r>
              <a:rPr lang="es-AR" altLang="es-AR" sz="1500" dirty="0"/>
              <a:t>             case DSP_VERDE:   //</a:t>
            </a:r>
            <a:r>
              <a:rPr lang="es-AR" altLang="es-AR" sz="1500" dirty="0" err="1"/>
              <a:t>dsp</a:t>
            </a:r>
            <a:r>
              <a:rPr lang="es-AR" altLang="es-AR" sz="1500" dirty="0"/>
              <a:t> = 1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800" dirty="0"/>
              <a:t> 				    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	   	msgDisplay[ 5 ]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[ 2];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		   	msgDisplay[ 4 ]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[ 1 ];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		   	msgDisplay[ 3 ] = </a:t>
            </a:r>
            <a:r>
              <a:rPr lang="es-AR" altLang="es-AR" sz="1500" dirty="0" err="1"/>
              <a:t>auxDisplay</a:t>
            </a:r>
            <a:r>
              <a:rPr lang="es-AR" altLang="es-AR" sz="1500" dirty="0"/>
              <a:t>[ 0 ];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AR" sz="1500" dirty="0"/>
              <a:t>			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      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500" dirty="0"/>
              <a:t>}</a:t>
            </a:r>
          </a:p>
        </p:txBody>
      </p:sp>
      <p:sp>
        <p:nvSpPr>
          <p:cNvPr id="27653" name="Rectangle 5"/>
          <p:cNvSpPr>
            <a:spLocks noChangeArrowheads="1"/>
          </p:cNvSpPr>
          <p:nvPr/>
        </p:nvSpPr>
        <p:spPr bwMode="auto">
          <a:xfrm>
            <a:off x="6133279" y="980729"/>
            <a:ext cx="5867377" cy="1585094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61002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r>
              <a:rPr lang="es-AR" altLang="es-AR" b="1" i="1" dirty="0">
                <a:solidFill>
                  <a:srgbClr val="000080"/>
                </a:solidFill>
              </a:rPr>
              <a:t>Convierto a 7SEG</a:t>
            </a:r>
          </a:p>
          <a:p>
            <a:pPr algn="r"/>
            <a:endParaRPr lang="es-AR" altLang="es-AR" i="1" dirty="0"/>
          </a:p>
        </p:txBody>
      </p:sp>
      <p:sp>
        <p:nvSpPr>
          <p:cNvPr id="9" name="Rectangle 14">
            <a:extLst>
              <a:ext uri="{FF2B5EF4-FFF2-40B4-BE49-F238E27FC236}">
                <a16:creationId xmlns:a16="http://schemas.microsoft.com/office/drawing/2014/main" id="{CCC36915-DE19-4228-A29B-697912CD0A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272" y="270201"/>
            <a:ext cx="5346291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b="1" i="1" dirty="0">
                <a:solidFill>
                  <a:srgbClr val="FF0000"/>
                </a:solidFill>
                <a:latin typeface="Calibri" panose="020F0502020204030204" pitchFamily="34" charset="0"/>
              </a:rPr>
              <a:t>Primitiva para 2 grupos de displays de 3 dígitos cada uno</a:t>
            </a:r>
            <a:endParaRPr lang="es-AR" altLang="es-AR" sz="2400" b="1" i="1" dirty="0">
              <a:solidFill>
                <a:srgbClr val="FF0000"/>
              </a:solidFill>
              <a:latin typeface="Calibri" panose="020F0502020204030204" pitchFamily="34" charset="0"/>
            </a:endParaRPr>
          </a:p>
        </p:txBody>
      </p:sp>
      <p:grpSp>
        <p:nvGrpSpPr>
          <p:cNvPr id="10" name="Grupo 9">
            <a:extLst>
              <a:ext uri="{FF2B5EF4-FFF2-40B4-BE49-F238E27FC236}">
                <a16:creationId xmlns:a16="http://schemas.microsoft.com/office/drawing/2014/main" id="{ADB66FBC-E7E8-4E12-8A1B-A9531A5BA2EF}"/>
              </a:ext>
            </a:extLst>
          </p:cNvPr>
          <p:cNvGrpSpPr/>
          <p:nvPr/>
        </p:nvGrpSpPr>
        <p:grpSpPr>
          <a:xfrm>
            <a:off x="191344" y="3861048"/>
            <a:ext cx="5543948" cy="2210916"/>
            <a:chOff x="3719736" y="3748410"/>
            <a:chExt cx="6298538" cy="1836318"/>
          </a:xfrm>
          <a:effectLst>
            <a:glow rad="63500">
              <a:schemeClr val="accent4">
                <a:satMod val="175000"/>
                <a:alpha val="40000"/>
              </a:schemeClr>
            </a:glow>
          </a:effectLst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92522DA7-A646-4706-9E12-D3E9429A1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19736" y="3748410"/>
              <a:ext cx="6298538" cy="183631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  <p:pic>
          <p:nvPicPr>
            <p:cNvPr id="12" name="Imagen 11">
              <a:extLst>
                <a:ext uri="{FF2B5EF4-FFF2-40B4-BE49-F238E27FC236}">
                  <a16:creationId xmlns:a16="http://schemas.microsoft.com/office/drawing/2014/main" id="{B2C090B4-F252-4D94-96F2-081CC7B449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44180" y="4476052"/>
              <a:ext cx="2787924" cy="286824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</p:pic>
      </p:grpSp>
      <p:sp>
        <p:nvSpPr>
          <p:cNvPr id="27654" name="Rectangle 6"/>
          <p:cNvSpPr>
            <a:spLocks noChangeArrowheads="1"/>
          </p:cNvSpPr>
          <p:nvPr/>
        </p:nvSpPr>
        <p:spPr bwMode="auto">
          <a:xfrm>
            <a:off x="6133278" y="2733909"/>
            <a:ext cx="5867377" cy="298121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lIns="90000" tIns="61002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/>
            <a:endParaRPr lang="es-AR" altLang="es-AR" b="1" i="1" dirty="0">
              <a:solidFill>
                <a:srgbClr val="000080"/>
              </a:solidFill>
            </a:endParaRPr>
          </a:p>
          <a:p>
            <a:pPr algn="r"/>
            <a:endParaRPr lang="es-AR" altLang="es-AR" b="1" i="1" dirty="0">
              <a:solidFill>
                <a:srgbClr val="000080"/>
              </a:solidFill>
            </a:endParaRPr>
          </a:p>
          <a:p>
            <a:pPr algn="r"/>
            <a:r>
              <a:rPr lang="es-AR" altLang="es-AR" b="1" i="1" dirty="0">
                <a:solidFill>
                  <a:srgbClr val="000080"/>
                </a:solidFill>
              </a:rPr>
              <a:t>Elijo en que buffer de </a:t>
            </a:r>
          </a:p>
          <a:p>
            <a:pPr algn="r"/>
            <a:r>
              <a:rPr lang="es-AR" altLang="es-AR" b="1" i="1" dirty="0">
                <a:solidFill>
                  <a:srgbClr val="000080"/>
                </a:solidFill>
              </a:rPr>
              <a:t>Display escribir</a:t>
            </a:r>
          </a:p>
          <a:p>
            <a:endParaRPr lang="es-AR" altLang="es-AR" b="1" i="1" dirty="0">
              <a:solidFill>
                <a:srgbClr val="000080"/>
              </a:solidFill>
            </a:endParaRPr>
          </a:p>
          <a:p>
            <a:pPr algn="ctr"/>
            <a:endParaRPr lang="es-AR" altLang="es-AR" i="1" dirty="0"/>
          </a:p>
        </p:txBody>
      </p:sp>
      <p:sp>
        <p:nvSpPr>
          <p:cNvPr id="16" name="38 Rectángulo">
            <a:extLst>
              <a:ext uri="{FF2B5EF4-FFF2-40B4-BE49-F238E27FC236}">
                <a16:creationId xmlns:a16="http://schemas.microsoft.com/office/drawing/2014/main" id="{626F604B-F7D2-47CC-A41C-9EBC309845B0}"/>
              </a:ext>
            </a:extLst>
          </p:cNvPr>
          <p:cNvSpPr/>
          <p:nvPr/>
        </p:nvSpPr>
        <p:spPr>
          <a:xfrm rot="297430">
            <a:off x="1894298" y="4489791"/>
            <a:ext cx="3738465" cy="494669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Para un grupo de displays</a:t>
            </a:r>
          </a:p>
        </p:txBody>
      </p:sp>
      <p:sp>
        <p:nvSpPr>
          <p:cNvPr id="17" name="38 Rectángulo">
            <a:extLst>
              <a:ext uri="{FF2B5EF4-FFF2-40B4-BE49-F238E27FC236}">
                <a16:creationId xmlns:a16="http://schemas.microsoft.com/office/drawing/2014/main" id="{6867C377-C6DA-4F5F-90F0-E644F5DBAF71}"/>
              </a:ext>
            </a:extLst>
          </p:cNvPr>
          <p:cNvSpPr/>
          <p:nvPr/>
        </p:nvSpPr>
        <p:spPr>
          <a:xfrm>
            <a:off x="425251" y="2207211"/>
            <a:ext cx="5081379" cy="132866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400" b="1" dirty="0"/>
              <a:t>¿Cómo hacemos la rutina si quiero tomar los dígitos como dos grupos independientes?</a:t>
            </a:r>
          </a:p>
        </p:txBody>
      </p:sp>
      <p:sp>
        <p:nvSpPr>
          <p:cNvPr id="3" name="Globo: línea doblada doble 2">
            <a:extLst>
              <a:ext uri="{FF2B5EF4-FFF2-40B4-BE49-F238E27FC236}">
                <a16:creationId xmlns:a16="http://schemas.microsoft.com/office/drawing/2014/main" id="{C22901FA-3C09-41D3-8FB1-D7BCB45CA64B}"/>
              </a:ext>
            </a:extLst>
          </p:cNvPr>
          <p:cNvSpPr/>
          <p:nvPr/>
        </p:nvSpPr>
        <p:spPr bwMode="auto">
          <a:xfrm>
            <a:off x="10570436" y="270201"/>
            <a:ext cx="1440160" cy="350487"/>
          </a:xfrm>
          <a:prstGeom prst="border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20071"/>
              <a:gd name="adj6" fmla="val -46902"/>
              <a:gd name="adj7" fmla="val 68477"/>
              <a:gd name="adj8" fmla="val -48394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# de </a:t>
            </a:r>
            <a:r>
              <a:rPr kumimoji="0" lang="es-AR" sz="1800" b="0" i="0" u="none" strike="noStrike" cap="none" normalizeH="0" baseline="0" dirty="0" err="1">
                <a:ln>
                  <a:noFill/>
                </a:ln>
                <a:solidFill>
                  <a:schemeClr val="accent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accent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Marcador de fecha 1">
            <a:extLst>
              <a:ext uri="{FF2B5EF4-FFF2-40B4-BE49-F238E27FC236}">
                <a16:creationId xmlns:a16="http://schemas.microsoft.com/office/drawing/2014/main" id="{2603065D-F4DD-417D-B063-8B6DC525CDE0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21026A8E-780A-452D-8C7A-65B400D01F7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25</a:t>
            </a:fld>
            <a:endParaRPr lang="es-ES" altLang="es-AR" dirty="0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8F377AD0-A9C0-4649-8CAC-29C27DF60587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 additive="repl">
                                        <p:cTn id="16" dur="500"/>
                                        <p:tgtEl>
                                          <p:spTgt spid="27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 additive="repl">
                                        <p:cTn id="19" dur="500"/>
                                        <p:tgtEl>
                                          <p:spTgt spid="27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50" grpId="0"/>
      <p:bldP spid="27653" grpId="0" animBg="1"/>
      <p:bldP spid="27654" grpId="0" animBg="1"/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ChangeArrowheads="1"/>
          </p:cNvSpPr>
          <p:nvPr/>
        </p:nvSpPr>
        <p:spPr bwMode="auto">
          <a:xfrm>
            <a:off x="235918" y="3030314"/>
            <a:ext cx="2739059" cy="30455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s-AR" altLang="es-AR" sz="48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¿Cómo se hace el barrido?</a:t>
            </a:r>
            <a:r>
              <a:rPr lang="es-AR" altLang="es-AR" sz="3600" b="1" i="1" dirty="0">
                <a:solidFill>
                  <a:srgbClr val="FF0000"/>
                </a:solidFill>
                <a:latin typeface="Calibri" panose="020F0502020204030204" pitchFamily="34" charset="0"/>
              </a:rPr>
              <a:t> (driver)</a:t>
            </a:r>
            <a:r>
              <a:rPr lang="es-AR" altLang="es-AR" sz="4800" b="1" i="1" dirty="0">
                <a:solidFill>
                  <a:srgbClr val="FF0000"/>
                </a:solidFill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4648200" y="6357939"/>
            <a:ext cx="2895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s-AR" altLang="es-AR" sz="1200">
                <a:solidFill>
                  <a:srgbClr val="8B8B8B"/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t>Ing.Marcelo Giura</a:t>
            </a:r>
          </a:p>
        </p:txBody>
      </p:sp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6"/>
          <a:stretch>
            <a:fillRect/>
          </a:stretch>
        </p:blipFill>
        <p:spPr bwMode="auto">
          <a:xfrm>
            <a:off x="3128964" y="634503"/>
            <a:ext cx="9072563" cy="621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1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28676" name="Group 4"/>
          <p:cNvGrpSpPr>
            <a:grpSpLocks/>
          </p:cNvGrpSpPr>
          <p:nvPr/>
        </p:nvGrpSpPr>
        <p:grpSpPr bwMode="auto">
          <a:xfrm>
            <a:off x="3575720" y="3499643"/>
            <a:ext cx="1541463" cy="1878013"/>
            <a:chOff x="302" y="2175"/>
            <a:chExt cx="971" cy="1183"/>
          </a:xfrm>
        </p:grpSpPr>
        <p:sp>
          <p:nvSpPr>
            <p:cNvPr id="28677" name="Rectangle 5"/>
            <p:cNvSpPr>
              <a:spLocks noChangeArrowheads="1"/>
            </p:cNvSpPr>
            <p:nvPr/>
          </p:nvSpPr>
          <p:spPr bwMode="auto">
            <a:xfrm>
              <a:off x="523" y="2321"/>
              <a:ext cx="291" cy="72"/>
            </a:xfrm>
            <a:prstGeom prst="rect">
              <a:avLst/>
            </a:prstGeom>
            <a:solidFill>
              <a:srgbClr val="CC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78" name="Rectangle 6"/>
            <p:cNvSpPr>
              <a:spLocks noChangeArrowheads="1"/>
            </p:cNvSpPr>
            <p:nvPr/>
          </p:nvSpPr>
          <p:spPr bwMode="auto">
            <a:xfrm rot="5400000">
              <a:off x="341" y="2868"/>
              <a:ext cx="291" cy="72"/>
            </a:xfrm>
            <a:prstGeom prst="rect">
              <a:avLst/>
            </a:prstGeom>
            <a:solidFill>
              <a:srgbClr val="DDDDDD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520" y="2686"/>
              <a:ext cx="291" cy="72"/>
            </a:xfrm>
            <a:prstGeom prst="rect">
              <a:avLst/>
            </a:prstGeom>
            <a:solidFill>
              <a:srgbClr val="CC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0" name="Rectangle 8"/>
            <p:cNvSpPr>
              <a:spLocks noChangeArrowheads="1"/>
            </p:cNvSpPr>
            <p:nvPr/>
          </p:nvSpPr>
          <p:spPr bwMode="auto">
            <a:xfrm rot="5400000">
              <a:off x="341" y="2503"/>
              <a:ext cx="291" cy="72"/>
            </a:xfrm>
            <a:prstGeom prst="rect">
              <a:avLst/>
            </a:prstGeom>
            <a:solidFill>
              <a:srgbClr val="DDDDDD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1" name="Rectangle 9"/>
            <p:cNvSpPr>
              <a:spLocks noChangeArrowheads="1"/>
            </p:cNvSpPr>
            <p:nvPr/>
          </p:nvSpPr>
          <p:spPr bwMode="auto">
            <a:xfrm>
              <a:off x="520" y="3051"/>
              <a:ext cx="291" cy="72"/>
            </a:xfrm>
            <a:prstGeom prst="rect">
              <a:avLst/>
            </a:prstGeom>
            <a:solidFill>
              <a:srgbClr val="CC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 rot="5400000">
              <a:off x="706" y="2868"/>
              <a:ext cx="291" cy="72"/>
            </a:xfrm>
            <a:prstGeom prst="rect">
              <a:avLst/>
            </a:prstGeom>
            <a:solidFill>
              <a:srgbClr val="CC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endParaRPr lang="es-AR"/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 rot="5400000">
              <a:off x="706" y="2503"/>
              <a:ext cx="291" cy="72"/>
            </a:xfrm>
            <a:prstGeom prst="rect">
              <a:avLst/>
            </a:prstGeom>
            <a:solidFill>
              <a:srgbClr val="CCCCCC"/>
            </a:solidFill>
            <a:ln w="9360" cap="sq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28684" name="Text Box 12"/>
            <p:cNvSpPr txBox="1">
              <a:spLocks noChangeArrowheads="1"/>
            </p:cNvSpPr>
            <p:nvPr/>
          </p:nvSpPr>
          <p:spPr bwMode="auto">
            <a:xfrm>
              <a:off x="594" y="2175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a</a:t>
              </a:r>
            </a:p>
          </p:txBody>
        </p:sp>
        <p:sp>
          <p:nvSpPr>
            <p:cNvPr id="28685" name="Text Box 13"/>
            <p:cNvSpPr txBox="1">
              <a:spLocks noChangeArrowheads="1"/>
            </p:cNvSpPr>
            <p:nvPr/>
          </p:nvSpPr>
          <p:spPr bwMode="auto">
            <a:xfrm>
              <a:off x="886" y="2832"/>
              <a:ext cx="18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c</a:t>
              </a:r>
            </a:p>
          </p:txBody>
        </p:sp>
        <p:sp>
          <p:nvSpPr>
            <p:cNvPr id="28686" name="Text Box 14"/>
            <p:cNvSpPr txBox="1">
              <a:spLocks noChangeArrowheads="1"/>
            </p:cNvSpPr>
            <p:nvPr/>
          </p:nvSpPr>
          <p:spPr bwMode="auto">
            <a:xfrm>
              <a:off x="886" y="2467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b</a:t>
              </a:r>
            </a:p>
          </p:txBody>
        </p:sp>
        <p:sp>
          <p:nvSpPr>
            <p:cNvPr id="28687" name="Text Box 15"/>
            <p:cNvSpPr txBox="1">
              <a:spLocks noChangeArrowheads="1"/>
            </p:cNvSpPr>
            <p:nvPr/>
          </p:nvSpPr>
          <p:spPr bwMode="auto">
            <a:xfrm>
              <a:off x="594" y="2540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g</a:t>
              </a:r>
            </a:p>
          </p:txBody>
        </p:sp>
        <p:sp>
          <p:nvSpPr>
            <p:cNvPr id="28688" name="Text Box 16"/>
            <p:cNvSpPr txBox="1">
              <a:spLocks noChangeArrowheads="1"/>
            </p:cNvSpPr>
            <p:nvPr/>
          </p:nvSpPr>
          <p:spPr bwMode="auto">
            <a:xfrm>
              <a:off x="594" y="3124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28689" name="Text Box 17"/>
            <p:cNvSpPr txBox="1">
              <a:spLocks noChangeArrowheads="1"/>
            </p:cNvSpPr>
            <p:nvPr/>
          </p:nvSpPr>
          <p:spPr bwMode="auto">
            <a:xfrm>
              <a:off x="302" y="2832"/>
              <a:ext cx="19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e</a:t>
              </a:r>
            </a:p>
          </p:txBody>
        </p:sp>
        <p:sp>
          <p:nvSpPr>
            <p:cNvPr id="28690" name="Text Box 18"/>
            <p:cNvSpPr txBox="1">
              <a:spLocks noChangeArrowheads="1"/>
            </p:cNvSpPr>
            <p:nvPr/>
          </p:nvSpPr>
          <p:spPr bwMode="auto">
            <a:xfrm>
              <a:off x="302" y="2467"/>
              <a:ext cx="15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AR">
                  <a:solidFill>
                    <a:srgbClr val="000000"/>
                  </a:solidFill>
                </a:rPr>
                <a:t>f</a:t>
              </a:r>
            </a:p>
          </p:txBody>
        </p:sp>
        <p:grpSp>
          <p:nvGrpSpPr>
            <p:cNvPr id="28691" name="Group 19"/>
            <p:cNvGrpSpPr>
              <a:grpSpLocks/>
            </p:cNvGrpSpPr>
            <p:nvPr/>
          </p:nvGrpSpPr>
          <p:grpSpPr bwMode="auto">
            <a:xfrm>
              <a:off x="957" y="2978"/>
              <a:ext cx="316" cy="234"/>
              <a:chOff x="957" y="2978"/>
              <a:chExt cx="316" cy="234"/>
            </a:xfrm>
          </p:grpSpPr>
          <p:sp>
            <p:nvSpPr>
              <p:cNvPr id="28692" name="Rectangle 20"/>
              <p:cNvSpPr>
                <a:spLocks noChangeArrowheads="1"/>
              </p:cNvSpPr>
              <p:nvPr/>
            </p:nvSpPr>
            <p:spPr bwMode="auto">
              <a:xfrm rot="5400000">
                <a:off x="958" y="3052"/>
                <a:ext cx="69" cy="71"/>
              </a:xfrm>
              <a:prstGeom prst="rect">
                <a:avLst/>
              </a:prstGeom>
              <a:solidFill>
                <a:srgbClr val="DDDDDD"/>
              </a:solidFill>
              <a:ln w="9360" cap="sq">
                <a:solidFill>
                  <a:srgbClr val="0000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  <p:sp>
            <p:nvSpPr>
              <p:cNvPr id="28693" name="Text Box 21"/>
              <p:cNvSpPr txBox="1">
                <a:spLocks noChangeArrowheads="1"/>
              </p:cNvSpPr>
              <p:nvPr/>
            </p:nvSpPr>
            <p:spPr bwMode="auto">
              <a:xfrm>
                <a:off x="997" y="2978"/>
                <a:ext cx="276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/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AR">
                    <a:solidFill>
                      <a:srgbClr val="000000"/>
                    </a:solidFill>
                  </a:rPr>
                  <a:t>dp</a:t>
                </a:r>
              </a:p>
            </p:txBody>
          </p:sp>
        </p:grpSp>
      </p:grpSp>
      <p:pic>
        <p:nvPicPr>
          <p:cNvPr id="28694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75538" y="4513263"/>
            <a:ext cx="3083685" cy="2027238"/>
          </a:xfrm>
          <a:prstGeom prst="rect">
            <a:avLst/>
          </a:prstGeom>
          <a:noFill/>
          <a:ln>
            <a:noFill/>
          </a:ln>
          <a:effectLst>
            <a:glow rad="139700">
              <a:schemeClr val="accent6">
                <a:satMod val="175000"/>
                <a:alpha val="40000"/>
              </a:schemeClr>
            </a:glow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28695" name="Rectangle 23"/>
          <p:cNvSpPr>
            <a:spLocks noChangeArrowheads="1"/>
          </p:cNvSpPr>
          <p:nvPr/>
        </p:nvSpPr>
        <p:spPr bwMode="auto">
          <a:xfrm>
            <a:off x="7145339" y="450353"/>
            <a:ext cx="4784725" cy="368300"/>
          </a:xfrm>
          <a:prstGeom prst="rect">
            <a:avLst/>
          </a:prstGeom>
          <a:gradFill rotWithShape="0">
            <a:gsLst>
              <a:gs pos="0">
                <a:srgbClr val="E8E8FA"/>
              </a:gs>
              <a:gs pos="100000">
                <a:srgbClr val="A8A8EA"/>
              </a:gs>
            </a:gsLst>
            <a:lin ang="5400000" scaled="1"/>
          </a:gradFill>
          <a:ln w="9360" cap="sq">
            <a:solidFill>
              <a:srgbClr val="2F2F98"/>
            </a:solidFill>
            <a:miter lim="800000"/>
            <a:headEnd/>
            <a:tailEnd/>
          </a:ln>
          <a:effectLst>
            <a:outerShdw dist="20160" dir="5400000" algn="ctr" rotWithShape="0">
              <a:srgbClr val="000000">
                <a:alpha val="38034"/>
              </a:srgbClr>
            </a:outerShdw>
          </a:effectLst>
        </p:spPr>
        <p:txBody>
          <a:bodyPr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/>
              <a:t>extern volatile uint8_t msgDisplay[DIGITOS];</a:t>
            </a:r>
          </a:p>
        </p:txBody>
      </p:sp>
      <p:sp>
        <p:nvSpPr>
          <p:cNvPr id="28" name="Text Box 4">
            <a:extLst>
              <a:ext uri="{FF2B5EF4-FFF2-40B4-BE49-F238E27FC236}">
                <a16:creationId xmlns:a16="http://schemas.microsoft.com/office/drawing/2014/main" id="{947CFD54-7E6F-487B-8D5B-92612AECC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@2019 Info2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E5D24E0D-9177-490F-B522-A9893DADC9A2}"/>
              </a:ext>
            </a:extLst>
          </p:cNvPr>
          <p:cNvSpPr txBox="1"/>
          <p:nvPr/>
        </p:nvSpPr>
        <p:spPr>
          <a:xfrm rot="20210165">
            <a:off x="-28132" y="1069374"/>
            <a:ext cx="5472608" cy="89383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2800" dirty="0">
                <a:solidFill>
                  <a:srgbClr val="FF0000"/>
                </a:solidFill>
              </a:rPr>
              <a:t>Análisis para un circuito sin electrónica adicional que facilite la operación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3927722" y="404664"/>
            <a:ext cx="6056710" cy="576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7446" rIns="90000" bIns="45000"/>
          <a:lstStyle>
            <a:lvl1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/>
            <a:r>
              <a:rPr lang="es-AR" altLang="es-AR" sz="1400" dirty="0"/>
              <a:t>#define		digito0		 PORTX,x	</a:t>
            </a:r>
          </a:p>
          <a:p>
            <a:pPr hangingPunct="1"/>
            <a:r>
              <a:rPr lang="es-AR" altLang="es-AR" sz="1400" dirty="0"/>
              <a:t>#define		digito1		 PORTX,x</a:t>
            </a:r>
          </a:p>
          <a:p>
            <a:pPr hangingPunct="1"/>
            <a:r>
              <a:rPr lang="es-AR" altLang="es-AR" sz="1400" dirty="0"/>
              <a:t>#define		digito2		 PORTX,x</a:t>
            </a:r>
          </a:p>
          <a:p>
            <a:pPr hangingPunct="1"/>
            <a:r>
              <a:rPr lang="es-AR" altLang="es-AR" sz="1400" dirty="0"/>
              <a:t>#define		digito3		 PORTX,x</a:t>
            </a:r>
          </a:p>
          <a:p>
            <a:pPr hangingPunct="1"/>
            <a:r>
              <a:rPr lang="es-AR" altLang="es-AR" sz="1400" dirty="0"/>
              <a:t>#define		digito4		 PORTX,x</a:t>
            </a:r>
          </a:p>
          <a:p>
            <a:pPr hangingPunct="1"/>
            <a:r>
              <a:rPr lang="es-AR" altLang="es-AR" sz="1400" dirty="0"/>
              <a:t>#define		digito5		 PORTX,x</a:t>
            </a:r>
          </a:p>
          <a:p>
            <a:pPr hangingPunct="1"/>
            <a:endParaRPr lang="es-AR" altLang="es-AR" sz="1400" dirty="0"/>
          </a:p>
          <a:p>
            <a:pPr hangingPunct="1"/>
            <a:r>
              <a:rPr lang="es-AR" altLang="es-AR" sz="1400" dirty="0"/>
              <a:t>#define		segmento_a	 PORTX,x</a:t>
            </a:r>
          </a:p>
          <a:p>
            <a:pPr hangingPunct="1"/>
            <a:r>
              <a:rPr lang="es-AR" altLang="es-AR" sz="1400" dirty="0"/>
              <a:t>#define		segmento_b	 PORTX,x</a:t>
            </a:r>
          </a:p>
          <a:p>
            <a:pPr hangingPunct="1"/>
            <a:r>
              <a:rPr lang="es-AR" altLang="es-AR" sz="1400" dirty="0"/>
              <a:t>#define		segmento_c	 PORTX,x</a:t>
            </a:r>
          </a:p>
          <a:p>
            <a:pPr hangingPunct="1"/>
            <a:r>
              <a:rPr lang="es-AR" altLang="es-AR" sz="1400" dirty="0"/>
              <a:t>#define		segmento_d	 PORTX,x</a:t>
            </a:r>
          </a:p>
          <a:p>
            <a:pPr hangingPunct="1"/>
            <a:r>
              <a:rPr lang="es-AR" altLang="es-AR" sz="1400" dirty="0"/>
              <a:t>#define		segmento_e	 PORTX,x</a:t>
            </a:r>
          </a:p>
          <a:p>
            <a:pPr hangingPunct="1"/>
            <a:r>
              <a:rPr lang="es-AR" altLang="es-AR" sz="1400" dirty="0"/>
              <a:t>#define		segmento_f	 PORTX,x</a:t>
            </a:r>
          </a:p>
          <a:p>
            <a:pPr hangingPunct="1"/>
            <a:r>
              <a:rPr lang="es-AR" altLang="es-AR" sz="1400" dirty="0"/>
              <a:t>#define		segmento_g	 PORTX,x</a:t>
            </a:r>
          </a:p>
          <a:p>
            <a:pPr hangingPunct="1"/>
            <a:r>
              <a:rPr lang="es-AR" altLang="es-AR" sz="1400" dirty="0"/>
              <a:t>#define		segmento_dp	 PORTX,x</a:t>
            </a:r>
          </a:p>
          <a:p>
            <a:pPr hangingPunct="1"/>
            <a:endParaRPr lang="es-AR" altLang="es-AR" sz="1400" dirty="0"/>
          </a:p>
          <a:p>
            <a:pPr hangingPunct="1"/>
            <a:r>
              <a:rPr lang="es-AR" altLang="es-AR" sz="1400" dirty="0">
                <a:solidFill>
                  <a:schemeClr val="accent1">
                    <a:lumMod val="50000"/>
                  </a:schemeClr>
                </a:solidFill>
              </a:rPr>
              <a:t>// Números de Digito</a:t>
            </a:r>
          </a:p>
          <a:p>
            <a:pPr hangingPunct="1"/>
            <a:r>
              <a:rPr lang="es-AR" altLang="es-AR" sz="1400" dirty="0"/>
              <a:t>#define		DIGITO_0		0	</a:t>
            </a:r>
          </a:p>
          <a:p>
            <a:pPr hangingPunct="1"/>
            <a:r>
              <a:rPr lang="es-AR" altLang="es-AR" sz="1400" dirty="0"/>
              <a:t>#define		DIGITO_1		1</a:t>
            </a:r>
          </a:p>
          <a:p>
            <a:pPr hangingPunct="1"/>
            <a:r>
              <a:rPr lang="es-AR" altLang="es-AR" sz="1400" dirty="0"/>
              <a:t>#define		DIGITO_2		2</a:t>
            </a:r>
          </a:p>
          <a:p>
            <a:pPr hangingPunct="1"/>
            <a:r>
              <a:rPr lang="es-AR" altLang="es-AR" sz="1400" dirty="0"/>
              <a:t>#define		DIGITO_3		3</a:t>
            </a:r>
          </a:p>
          <a:p>
            <a:pPr hangingPunct="1"/>
            <a:r>
              <a:rPr lang="es-AR" altLang="es-AR" sz="1400" dirty="0"/>
              <a:t>#define		DIGITO_4		4</a:t>
            </a:r>
          </a:p>
          <a:p>
            <a:pPr hangingPunct="1"/>
            <a:r>
              <a:rPr lang="es-AR" altLang="es-AR" sz="1400" dirty="0"/>
              <a:t>#define		DIGITO_5		5</a:t>
            </a:r>
          </a:p>
          <a:p>
            <a:pPr hangingPunct="1"/>
            <a:endParaRPr lang="es-AR" altLang="es-AR" sz="1400" dirty="0"/>
          </a:p>
          <a:p>
            <a:pPr hangingPunct="1"/>
            <a:r>
              <a:rPr lang="es-AR" altLang="es-AR" sz="1400" dirty="0"/>
              <a:t>#define		DIGITOS		6</a:t>
            </a:r>
          </a:p>
          <a:p>
            <a:pPr hangingPunct="1"/>
            <a:endParaRPr lang="es-AR" altLang="es-AR" sz="1400" dirty="0"/>
          </a:p>
          <a:p>
            <a:pPr hangingPunct="1"/>
            <a:r>
              <a:rPr lang="es-AR" altLang="es-AR" sz="1400" dirty="0"/>
              <a:t>#define		DSP_ROJO	0	</a:t>
            </a:r>
            <a:r>
              <a:rPr lang="es-AR" altLang="es-AR" sz="1400" dirty="0">
                <a:solidFill>
                  <a:schemeClr val="accent1">
                    <a:lumMod val="50000"/>
                  </a:schemeClr>
                </a:solidFill>
              </a:rPr>
              <a:t>// Display verde</a:t>
            </a:r>
          </a:p>
          <a:p>
            <a:pPr hangingPunct="1"/>
            <a:r>
              <a:rPr lang="es-AR" altLang="es-AR" sz="1400" dirty="0"/>
              <a:t>#define		DSP_VERDE	1	</a:t>
            </a:r>
            <a:r>
              <a:rPr lang="es-AR" altLang="es-AR" sz="1400" dirty="0">
                <a:solidFill>
                  <a:schemeClr val="accent1">
                    <a:lumMod val="50000"/>
                  </a:schemeClr>
                </a:solidFill>
              </a:rPr>
              <a:t>// Display rojo</a:t>
            </a:r>
          </a:p>
        </p:txBody>
      </p:sp>
      <p:sp>
        <p:nvSpPr>
          <p:cNvPr id="5" name="Rectangle 14">
            <a:extLst>
              <a:ext uri="{FF2B5EF4-FFF2-40B4-BE49-F238E27FC236}">
                <a16:creationId xmlns:a16="http://schemas.microsoft.com/office/drawing/2014/main" id="{A183E444-4FA1-4EF8-B7F6-FB5E217D44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68" y="1536901"/>
            <a:ext cx="2927648" cy="3784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4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32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200" b="1" i="1" dirty="0">
                <a:solidFill>
                  <a:srgbClr val="FF0000"/>
                </a:solidFill>
                <a:latin typeface="Calibri" panose="020F0502020204030204" pitchFamily="34" charset="0"/>
              </a:rPr>
              <a:t>Descripción del hardware a utilizar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i="1" dirty="0">
                <a:solidFill>
                  <a:srgbClr val="005042"/>
                </a:solidFill>
                <a:latin typeface="Calibri" panose="020F0502020204030204" pitchFamily="34" charset="0"/>
              </a:rPr>
              <a:t>(</a:t>
            </a:r>
            <a:r>
              <a:rPr lang="es-AR" altLang="es-AR" sz="2800" i="1" dirty="0" err="1">
                <a:solidFill>
                  <a:srgbClr val="005042"/>
                </a:solidFill>
                <a:latin typeface="Calibri" panose="020F0502020204030204" pitchFamily="34" charset="0"/>
              </a:rPr>
              <a:t>display.h</a:t>
            </a:r>
            <a:r>
              <a:rPr lang="es-AR" altLang="es-AR" sz="2800" i="1" dirty="0">
                <a:solidFill>
                  <a:srgbClr val="005042"/>
                </a:solidFill>
                <a:latin typeface="Calibri" panose="020F0502020204030204" pitchFamily="34" charset="0"/>
              </a:rPr>
              <a:t>)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FA173E7-F5B6-4CD7-8816-0D94232E2AAE}"/>
              </a:ext>
            </a:extLst>
          </p:cNvPr>
          <p:cNvSpPr txBox="1"/>
          <p:nvPr/>
        </p:nvSpPr>
        <p:spPr>
          <a:xfrm rot="1090154">
            <a:off x="9192344" y="1772816"/>
            <a:ext cx="2448273" cy="1237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dirty="0">
                <a:latin typeface="AR CENA" panose="02000000000000000000" pitchFamily="2" charset="0"/>
              </a:rPr>
              <a:t>Siendo </a:t>
            </a:r>
            <a:r>
              <a:rPr lang="es-AR" sz="2000" dirty="0">
                <a:solidFill>
                  <a:srgbClr val="FF0000"/>
                </a:solidFill>
                <a:latin typeface="AR CENA" panose="02000000000000000000" pitchFamily="2" charset="0"/>
              </a:rPr>
              <a:t>PORTX,x</a:t>
            </a:r>
            <a:r>
              <a:rPr lang="es-AR" sz="2000" dirty="0">
                <a:latin typeface="AR CENA" panose="02000000000000000000" pitchFamily="2" charset="0"/>
              </a:rPr>
              <a:t> cualquier combinación de Puerto/Pin disponible en nuestro Sistema</a:t>
            </a:r>
          </a:p>
        </p:txBody>
      </p:sp>
      <p:sp>
        <p:nvSpPr>
          <p:cNvPr id="8" name="Marcador de fecha 1">
            <a:extLst>
              <a:ext uri="{FF2B5EF4-FFF2-40B4-BE49-F238E27FC236}">
                <a16:creationId xmlns:a16="http://schemas.microsoft.com/office/drawing/2014/main" id="{A1344ABD-3CEB-4029-BB70-148827E30A0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310B6950-0B57-4242-AB19-F37CBB612FFC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27</a:t>
            </a:fld>
            <a:endParaRPr lang="es-ES" altLang="es-AR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DD05BE45-AC9F-4691-AD7F-E52445E6C06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ChangeArrowheads="1"/>
          </p:cNvSpPr>
          <p:nvPr/>
        </p:nvSpPr>
        <p:spPr bwMode="auto">
          <a:xfrm>
            <a:off x="5953000" y="144866"/>
            <a:ext cx="6263680" cy="6342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void </a:t>
            </a:r>
            <a:r>
              <a:rPr lang="es-AR" altLang="es-AR" sz="1400" b="1" dirty="0"/>
              <a:t>BarridoDisplay</a:t>
            </a:r>
            <a:r>
              <a:rPr lang="es-AR" altLang="es-AR" sz="1400" dirty="0"/>
              <a:t>( void )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uint8_t </a:t>
            </a:r>
            <a:r>
              <a:rPr lang="es-AR" altLang="es-AR" sz="1400" dirty="0">
                <a:highlight>
                  <a:srgbClr val="FFFF00"/>
                </a:highlight>
              </a:rPr>
              <a:t>auxiliar</a:t>
            </a:r>
            <a:r>
              <a:rPr lang="es-AR" altLang="es-AR" sz="1400" dirty="0"/>
              <a:t>;  </a:t>
            </a:r>
            <a:r>
              <a:rPr lang="es-AR" altLang="es-AR" sz="1400" dirty="0" err="1"/>
              <a:t>static</a:t>
            </a:r>
            <a:r>
              <a:rPr lang="es-AR" altLang="es-AR" sz="1400" dirty="0"/>
              <a:t> uint8_t </a:t>
            </a:r>
            <a:r>
              <a:rPr lang="es-AR" altLang="es-AR" sz="1400" dirty="0">
                <a:solidFill>
                  <a:srgbClr val="FF0000"/>
                </a:solidFill>
              </a:rPr>
              <a:t>digito</a:t>
            </a:r>
            <a:r>
              <a:rPr lang="es-AR" altLang="es-AR" sz="1400" dirty="0"/>
              <a:t> = 0;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AR" sz="10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(digito0,OFF); 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(digito1,OFF);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 digito2,OFF);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(digito3,OFF);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(digito4,OFF);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(digito5,OFF);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AR" sz="14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000" dirty="0"/>
              <a:t>	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auxiliar = msgDisplay[</a:t>
            </a:r>
            <a:r>
              <a:rPr lang="es-AR" altLang="es-AR" sz="1400" dirty="0">
                <a:solidFill>
                  <a:srgbClr val="FF0000"/>
                </a:solidFill>
              </a:rPr>
              <a:t>digito</a:t>
            </a:r>
            <a:r>
              <a:rPr lang="es-AR" altLang="es-AR" sz="1400" dirty="0"/>
              <a:t>];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segmento_a</a:t>
            </a:r>
            <a:r>
              <a:rPr lang="es-AR" altLang="es-AR" sz="1400" dirty="0"/>
              <a:t>,	(auxiliar 	      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segmento_b</a:t>
            </a:r>
            <a:r>
              <a:rPr lang="es-AR" altLang="es-AR" sz="1400" dirty="0"/>
              <a:t>,	(( auxiliar &gt;&gt; 1 )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segmento_c</a:t>
            </a:r>
            <a:r>
              <a:rPr lang="es-AR" altLang="es-AR" sz="1400" dirty="0"/>
              <a:t>,	(( auxiliar &gt;&gt; 2 )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segmento_d</a:t>
            </a:r>
            <a:r>
              <a:rPr lang="es-AR" altLang="es-AR" sz="1400" dirty="0"/>
              <a:t>,	(( auxiliar &gt;&gt; 3 )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segmento_e</a:t>
            </a:r>
            <a:r>
              <a:rPr lang="es-AR" altLang="es-AR" sz="1400" dirty="0"/>
              <a:t>,	(( auxiliar &gt;&gt; 4 )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segmento_f</a:t>
            </a:r>
            <a:r>
              <a:rPr lang="es-AR" altLang="es-AR" sz="1400" dirty="0"/>
              <a:t>,	(( auxiliar &gt;&gt; 5 )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 ( </a:t>
            </a:r>
            <a:r>
              <a:rPr lang="es-AR" altLang="es-AR" sz="1400" dirty="0" err="1"/>
              <a:t>segmento_g</a:t>
            </a:r>
            <a:r>
              <a:rPr lang="es-AR" altLang="es-AR" sz="1400" dirty="0"/>
              <a:t>,	(( auxiliar &gt;&gt; 6 ) 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SetPIN ( segmento_dp,	(( auxiliar &gt;&gt; 7 )  &amp; 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AR" sz="105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switch( </a:t>
            </a:r>
            <a:r>
              <a:rPr lang="es-AR" altLang="es-AR" sz="1400" dirty="0">
                <a:solidFill>
                  <a:srgbClr val="FF0000"/>
                </a:solidFill>
              </a:rPr>
              <a:t>digito</a:t>
            </a:r>
            <a:r>
              <a:rPr lang="es-AR" altLang="es-AR" sz="1400" dirty="0"/>
              <a:t> )	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DIGITO_5: 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(digito5,ON);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DIGITO_4: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(digito4,ON);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DIGITO_3: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(digito3,ON);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DIGITO_2: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(digito2,ON);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DIGITO_1: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(digito1,ON);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	case DIGITO_0:	</a:t>
            </a:r>
            <a:r>
              <a:rPr lang="es-AR" altLang="es-AR" sz="1400" dirty="0" err="1"/>
              <a:t>SetPIN</a:t>
            </a:r>
            <a:r>
              <a:rPr lang="es-AR" altLang="es-AR" sz="1400" dirty="0"/>
              <a:t>(digito0,ON);  break;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>
                <a:solidFill>
                  <a:srgbClr val="FF0000"/>
                </a:solidFill>
              </a:rPr>
              <a:t>digito</a:t>
            </a:r>
            <a:r>
              <a:rPr lang="es-AR" altLang="es-AR" sz="1400" dirty="0"/>
              <a:t>++;		 // Incremento el </a:t>
            </a:r>
            <a:r>
              <a:rPr lang="es-AR" altLang="es-AR" sz="1400" dirty="0" err="1"/>
              <a:t>indice</a:t>
            </a:r>
            <a:r>
              <a:rPr lang="es-AR" altLang="es-AR" sz="1400" dirty="0"/>
              <a:t> del display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	</a:t>
            </a:r>
            <a:r>
              <a:rPr lang="es-AR" altLang="es-AR" sz="1400" dirty="0">
                <a:solidFill>
                  <a:srgbClr val="FF0000"/>
                </a:solidFill>
              </a:rPr>
              <a:t>digito</a:t>
            </a:r>
            <a:r>
              <a:rPr lang="es-AR" altLang="es-AR" sz="1400" dirty="0"/>
              <a:t> %= DIGITOS;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400" dirty="0"/>
              <a:t>}</a:t>
            </a:r>
          </a:p>
        </p:txBody>
      </p:sp>
      <p:sp>
        <p:nvSpPr>
          <p:cNvPr id="29702" name="Rectangle 6"/>
          <p:cNvSpPr>
            <a:spLocks noChangeArrowheads="1"/>
          </p:cNvSpPr>
          <p:nvPr/>
        </p:nvSpPr>
        <p:spPr bwMode="auto">
          <a:xfrm>
            <a:off x="6103714" y="980728"/>
            <a:ext cx="5752926" cy="555625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Apago todos los leds… </a:t>
            </a:r>
            <a:r>
              <a:rPr lang="es-AR" altLang="es-AR" sz="1200" dirty="0">
                <a:solidFill>
                  <a:srgbClr val="2D2D8A"/>
                </a:solidFill>
              </a:rPr>
              <a:t>(es mas fácil que pensar CUAL DEBO apagar)</a:t>
            </a:r>
            <a:endParaRPr lang="es-AR" altLang="es-AR" dirty="0">
              <a:solidFill>
                <a:srgbClr val="2D2D8A"/>
              </a:solidFill>
            </a:endParaRPr>
          </a:p>
        </p:txBody>
      </p:sp>
      <p:sp>
        <p:nvSpPr>
          <p:cNvPr id="29703" name="Rectangle 7"/>
          <p:cNvSpPr>
            <a:spLocks noChangeArrowheads="1"/>
          </p:cNvSpPr>
          <p:nvPr/>
        </p:nvSpPr>
        <p:spPr bwMode="auto">
          <a:xfrm>
            <a:off x="6070376" y="1721777"/>
            <a:ext cx="5786264" cy="309561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</a:pPr>
            <a:r>
              <a:rPr lang="es-AR" altLang="es-AR" sz="1300" dirty="0">
                <a:solidFill>
                  <a:srgbClr val="2D2D8A"/>
                </a:solidFill>
              </a:rPr>
              <a:t>Identifico el valor a mostrar y lo guardo en una variable de trabajo (</a:t>
            </a:r>
            <a:r>
              <a:rPr lang="es-AR" altLang="es-AR" sz="1300" dirty="0">
                <a:solidFill>
                  <a:schemeClr val="tx1"/>
                </a:solidFill>
                <a:highlight>
                  <a:srgbClr val="FFFF00"/>
                </a:highlight>
              </a:rPr>
              <a:t>auxiliar</a:t>
            </a:r>
            <a:r>
              <a:rPr lang="es-AR" altLang="es-AR" sz="1300" dirty="0">
                <a:solidFill>
                  <a:srgbClr val="2D2D8A"/>
                </a:solidFill>
              </a:rPr>
              <a:t>)</a:t>
            </a:r>
          </a:p>
        </p:txBody>
      </p:sp>
      <p:sp>
        <p:nvSpPr>
          <p:cNvPr id="29704" name="Rectangle 8"/>
          <p:cNvSpPr>
            <a:spLocks noChangeArrowheads="1"/>
          </p:cNvSpPr>
          <p:nvPr/>
        </p:nvSpPr>
        <p:spPr bwMode="auto">
          <a:xfrm>
            <a:off x="6060850" y="1993787"/>
            <a:ext cx="5786264" cy="1746250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Escribo el bus de datos del display, es decir en cada uno de los segmentos.</a:t>
            </a:r>
          </a:p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 </a:t>
            </a:r>
          </a:p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(la info está en cada bit de </a:t>
            </a:r>
            <a:r>
              <a:rPr lang="es-AR" altLang="es-AR" dirty="0">
                <a:solidFill>
                  <a:schemeClr val="tx1"/>
                </a:solidFill>
                <a:highlight>
                  <a:srgbClr val="FFFF00"/>
                </a:highlight>
              </a:rPr>
              <a:t>auxiliar</a:t>
            </a:r>
            <a:r>
              <a:rPr lang="es-AR" altLang="es-AR" dirty="0">
                <a:solidFill>
                  <a:srgbClr val="2D2D8A"/>
                </a:solidFill>
              </a:rPr>
              <a:t>)</a:t>
            </a:r>
          </a:p>
        </p:txBody>
      </p:sp>
      <p:sp>
        <p:nvSpPr>
          <p:cNvPr id="29705" name="Rectangle 9"/>
          <p:cNvSpPr>
            <a:spLocks noChangeArrowheads="1"/>
          </p:cNvSpPr>
          <p:nvPr/>
        </p:nvSpPr>
        <p:spPr bwMode="auto">
          <a:xfrm>
            <a:off x="6060850" y="4102472"/>
            <a:ext cx="5795789" cy="1230312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Habilito el dígito a encender </a:t>
            </a:r>
          </a:p>
        </p:txBody>
      </p:sp>
      <p:pic>
        <p:nvPicPr>
          <p:cNvPr id="29707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58" y="4018009"/>
            <a:ext cx="3085960" cy="1941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708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482" y="1779588"/>
            <a:ext cx="2178050" cy="2303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2" name="Rectangle 14">
            <a:extLst>
              <a:ext uri="{FF2B5EF4-FFF2-40B4-BE49-F238E27FC236}">
                <a16:creationId xmlns:a16="http://schemas.microsoft.com/office/drawing/2014/main" id="{F4F14A2E-BD98-4AA3-902B-EFDBC16ACA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311" y="136886"/>
            <a:ext cx="3783405" cy="24299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40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12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3200" b="1" i="1" dirty="0">
                <a:solidFill>
                  <a:srgbClr val="FF0000"/>
                </a:solidFill>
                <a:latin typeface="Calibri" panose="020F0502020204030204" pitchFamily="34" charset="0"/>
              </a:rPr>
              <a:t>¿Cómo es el barrido?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800" i="1" dirty="0">
                <a:solidFill>
                  <a:srgbClr val="005042"/>
                </a:solidFill>
                <a:latin typeface="Calibri" panose="020F0502020204030204" pitchFamily="34" charset="0"/>
              </a:rPr>
              <a:t>(driver)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CB27F14E-6710-4B37-A7E5-BAE5259C7F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8077" y="3045228"/>
            <a:ext cx="859611" cy="1152244"/>
          </a:xfrm>
          <a:prstGeom prst="rect">
            <a:avLst/>
          </a:prstGeom>
        </p:spPr>
      </p:pic>
      <p:sp>
        <p:nvSpPr>
          <p:cNvPr id="3" name="Globo: línea 2">
            <a:extLst>
              <a:ext uri="{FF2B5EF4-FFF2-40B4-BE49-F238E27FC236}">
                <a16:creationId xmlns:a16="http://schemas.microsoft.com/office/drawing/2014/main" id="{2E70B8B2-19B3-4273-B399-AB6FD7A8A2FD}"/>
              </a:ext>
            </a:extLst>
          </p:cNvPr>
          <p:cNvSpPr/>
          <p:nvPr/>
        </p:nvSpPr>
        <p:spPr bwMode="auto">
          <a:xfrm>
            <a:off x="4331642" y="4453110"/>
            <a:ext cx="1369167" cy="535632"/>
          </a:xfrm>
          <a:prstGeom prst="borderCallout1">
            <a:avLst>
              <a:gd name="adj1" fmla="val 6259"/>
              <a:gd name="adj2" fmla="val 56424"/>
              <a:gd name="adj3" fmla="val -45475"/>
              <a:gd name="adj4" fmla="val 56349"/>
            </a:avLst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Bus de datos del </a:t>
            </a:r>
            <a:r>
              <a:rPr kumimoji="0" lang="es-AR" sz="1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display</a:t>
            </a:r>
            <a:endParaRPr kumimoji="0" lang="es-A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232BB550-88BD-4F07-84D6-2D5826339CC4}"/>
              </a:ext>
            </a:extLst>
          </p:cNvPr>
          <p:cNvSpPr/>
          <p:nvPr/>
        </p:nvSpPr>
        <p:spPr bwMode="auto">
          <a:xfrm>
            <a:off x="4628902" y="1536353"/>
            <a:ext cx="964057" cy="2661119"/>
          </a:xfrm>
          <a:prstGeom prst="ellipse">
            <a:avLst/>
          </a:prstGeom>
          <a:noFill/>
          <a:ln w="19050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9A1AD45-9917-4C2B-82C0-CD92AC41C6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41570" y="630710"/>
            <a:ext cx="6071484" cy="5345443"/>
          </a:xfrm>
          <a:prstGeom prst="rect">
            <a:avLst/>
          </a:prstGeom>
        </p:spPr>
      </p:pic>
      <p:cxnSp>
        <p:nvCxnSpPr>
          <p:cNvPr id="7" name="Conector recto de flecha 6">
            <a:extLst>
              <a:ext uri="{FF2B5EF4-FFF2-40B4-BE49-F238E27FC236}">
                <a16:creationId xmlns:a16="http://schemas.microsoft.com/office/drawing/2014/main" id="{497CDE0E-5213-4BF1-8421-BB51F0FE7A51}"/>
              </a:ext>
            </a:extLst>
          </p:cNvPr>
          <p:cNvCxnSpPr>
            <a:cxnSpLocks/>
          </p:cNvCxnSpPr>
          <p:nvPr/>
        </p:nvCxnSpPr>
        <p:spPr bwMode="auto">
          <a:xfrm flipV="1">
            <a:off x="2560984" y="404665"/>
            <a:ext cx="3392016" cy="4320479"/>
          </a:xfrm>
          <a:prstGeom prst="straightConnector1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D50D7F84-B8DB-40D1-9DCE-8AF33EF0B25E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8120B7BB-65FD-43F9-BDE6-27633B2CA75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28</a:t>
            </a:fld>
            <a:endParaRPr lang="es-ES" altLang="es-AR" dirty="0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EB64E043-1110-4701-A201-D4BDF97E67C3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7" grpId="0"/>
      <p:bldP spid="29702" grpId="0" animBg="1"/>
      <p:bldP spid="29703" grpId="0" animBg="1"/>
      <p:bldP spid="29704" grpId="0" animBg="1"/>
      <p:bldP spid="2970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27 Flecha a la derecha con bandas"/>
          <p:cNvSpPr/>
          <p:nvPr/>
        </p:nvSpPr>
        <p:spPr>
          <a:xfrm rot="5400000">
            <a:off x="3575720" y="1988840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9575" y="1398946"/>
            <a:ext cx="2520281" cy="4896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Picture 10" descr="http://4.bp.blogspot.com/_8vi0T7IvVaw/TOBu_LFhMvI/AAAAAAAAB7E/Ai0rKH6rNc8/s1600/despertador-11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1" y="2420888"/>
            <a:ext cx="864079" cy="1151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40024" y="1340768"/>
            <a:ext cx="3580710" cy="17281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20 CuadroTexto"/>
          <p:cNvSpPr txBox="1"/>
          <p:nvPr/>
        </p:nvSpPr>
        <p:spPr>
          <a:xfrm>
            <a:off x="1631504" y="3429000"/>
            <a:ext cx="118494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Primitivas</a:t>
            </a:r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3340423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32 CuadroTexto"/>
          <p:cNvSpPr txBox="1"/>
          <p:nvPr/>
        </p:nvSpPr>
        <p:spPr>
          <a:xfrm>
            <a:off x="5897713" y="2827074"/>
            <a:ext cx="7745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buffer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3746178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4156894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4562649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1945" y="4967462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1945" y="5373217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480376" y="2996952"/>
            <a:ext cx="1504950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7" name="149 CuadroTexto"/>
          <p:cNvSpPr txBox="1">
            <a:spLocks noChangeArrowheads="1"/>
          </p:cNvSpPr>
          <p:nvPr/>
        </p:nvSpPr>
        <p:spPr bwMode="auto">
          <a:xfrm>
            <a:off x="1991544" y="260649"/>
            <a:ext cx="5663730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Display de 7 segmentos – Resumen</a:t>
            </a:r>
          </a:p>
        </p:txBody>
      </p:sp>
      <p:sp>
        <p:nvSpPr>
          <p:cNvPr id="31" name="30 CuadroTexto"/>
          <p:cNvSpPr txBox="1"/>
          <p:nvPr/>
        </p:nvSpPr>
        <p:spPr>
          <a:xfrm>
            <a:off x="9696401" y="4725144"/>
            <a:ext cx="80021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Driver</a:t>
            </a:r>
          </a:p>
        </p:txBody>
      </p:sp>
      <p:sp>
        <p:nvSpPr>
          <p:cNvPr id="39" name="38 Flecha a la derecha con bandas"/>
          <p:cNvSpPr/>
          <p:nvPr/>
        </p:nvSpPr>
        <p:spPr>
          <a:xfrm rot="19539741">
            <a:off x="3204265" y="3793108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 l="8548" r="3260" b="2453"/>
          <a:stretch>
            <a:fillRect/>
          </a:stretch>
        </p:blipFill>
        <p:spPr bwMode="auto">
          <a:xfrm>
            <a:off x="4908376" y="908720"/>
            <a:ext cx="6804248" cy="288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1" name="40 Flecha a la derecha con bandas"/>
          <p:cNvSpPr/>
          <p:nvPr/>
        </p:nvSpPr>
        <p:spPr>
          <a:xfrm rot="18169506" flipH="1">
            <a:off x="7357206" y="1405470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0x66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5973617" y="3286938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0x66</a:t>
            </a:r>
          </a:p>
        </p:txBody>
      </p:sp>
      <p:sp>
        <p:nvSpPr>
          <p:cNvPr id="48" name="47 Flecha a la derecha con bandas"/>
          <p:cNvSpPr/>
          <p:nvPr/>
        </p:nvSpPr>
        <p:spPr>
          <a:xfrm rot="19539741">
            <a:off x="3356665" y="3945508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48 Flecha a la derecha con bandas"/>
          <p:cNvSpPr/>
          <p:nvPr/>
        </p:nvSpPr>
        <p:spPr>
          <a:xfrm rot="17369102" flipH="1">
            <a:off x="6837991" y="1261646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0x4F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000105" y="3714616"/>
            <a:ext cx="7104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0x4F</a:t>
            </a:r>
          </a:p>
        </p:txBody>
      </p:sp>
      <p:sp>
        <p:nvSpPr>
          <p:cNvPr id="51" name="50 Flecha a la derecha con bandas"/>
          <p:cNvSpPr/>
          <p:nvPr/>
        </p:nvSpPr>
        <p:spPr>
          <a:xfrm rot="19539741">
            <a:off x="3509065" y="4097908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51 Flecha a la derecha con bandas"/>
          <p:cNvSpPr/>
          <p:nvPr/>
        </p:nvSpPr>
        <p:spPr>
          <a:xfrm rot="17369102" flipH="1">
            <a:off x="6548935" y="1250644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0x5B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5990084" y="4119015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0x5B</a:t>
            </a:r>
          </a:p>
        </p:txBody>
      </p:sp>
      <p:pic>
        <p:nvPicPr>
          <p:cNvPr id="55" name="Picture 10" descr="http://4.bp.blogspot.com/_8vi0T7IvVaw/TOBu_LFhMvI/AAAAAAAAB7E/Ai0rKH6rNc8/s1600/despertador-11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56241" y="2420888"/>
            <a:ext cx="864079" cy="1151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6" name="55 CuadroTexto"/>
          <p:cNvSpPr txBox="1"/>
          <p:nvPr/>
        </p:nvSpPr>
        <p:spPr>
          <a:xfrm>
            <a:off x="9855651" y="3275692"/>
            <a:ext cx="69762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0x66</a:t>
            </a:r>
            <a:endParaRPr lang="es-AR" dirty="0"/>
          </a:p>
        </p:txBody>
      </p:sp>
      <p:sp>
        <p:nvSpPr>
          <p:cNvPr id="59" name="58 CuadroTexto"/>
          <p:cNvSpPr txBox="1"/>
          <p:nvPr/>
        </p:nvSpPr>
        <p:spPr>
          <a:xfrm>
            <a:off x="9869711" y="3284984"/>
            <a:ext cx="710451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0x4F</a:t>
            </a:r>
            <a:endParaRPr lang="es-AR" dirty="0"/>
          </a:p>
        </p:txBody>
      </p:sp>
      <p:sp>
        <p:nvSpPr>
          <p:cNvPr id="54" name="53 Flecha a la derecha con bandas"/>
          <p:cNvSpPr/>
          <p:nvPr/>
        </p:nvSpPr>
        <p:spPr>
          <a:xfrm>
            <a:off x="7104112" y="3212976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0x66</a:t>
            </a:r>
          </a:p>
        </p:txBody>
      </p:sp>
      <p:sp>
        <p:nvSpPr>
          <p:cNvPr id="57" name="56 Flecha a la derecha con bandas"/>
          <p:cNvSpPr/>
          <p:nvPr/>
        </p:nvSpPr>
        <p:spPr>
          <a:xfrm>
            <a:off x="7104112" y="3645024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0x4F</a:t>
            </a: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554709" y="4187949"/>
            <a:ext cx="19997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 Box 8">
            <a:extLst>
              <a:ext uri="{FF2B5EF4-FFF2-40B4-BE49-F238E27FC236}">
                <a16:creationId xmlns:a16="http://schemas.microsoft.com/office/drawing/2014/main" id="{D06ACD92-D38C-4473-8196-94839C3DDB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29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5" name="Text Box 1">
            <a:extLst>
              <a:ext uri="{FF2B5EF4-FFF2-40B4-BE49-F238E27FC236}">
                <a16:creationId xmlns:a16="http://schemas.microsoft.com/office/drawing/2014/main" id="{3658C953-66AB-4E02-BE6B-82E6AC1981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46" name="Text Box 4">
            <a:extLst>
              <a:ext uri="{FF2B5EF4-FFF2-40B4-BE49-F238E27FC236}">
                <a16:creationId xmlns:a16="http://schemas.microsoft.com/office/drawing/2014/main" id="{35C6F71C-B305-4A89-BA15-2DD819549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@2021Info2</a:t>
            </a:r>
          </a:p>
        </p:txBody>
      </p:sp>
      <p:pic>
        <p:nvPicPr>
          <p:cNvPr id="40" name="Picture 2" descr="Flecha giratoria en forma oval | Icono Gratis">
            <a:extLst>
              <a:ext uri="{FF2B5EF4-FFF2-40B4-BE49-F238E27FC236}">
                <a16:creationId xmlns:a16="http://schemas.microsoft.com/office/drawing/2014/main" id="{D14A520B-C0E7-440A-A822-204506EDF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85504" y="684235"/>
            <a:ext cx="6497637" cy="50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CuadroTexto 43">
            <a:extLst>
              <a:ext uri="{FF2B5EF4-FFF2-40B4-BE49-F238E27FC236}">
                <a16:creationId xmlns:a16="http://schemas.microsoft.com/office/drawing/2014/main" id="{3C783053-1791-4BE8-8616-FACA01AE2AC2}"/>
              </a:ext>
            </a:extLst>
          </p:cNvPr>
          <p:cNvSpPr txBox="1"/>
          <p:nvPr/>
        </p:nvSpPr>
        <p:spPr>
          <a:xfrm>
            <a:off x="3006586" y="5246286"/>
            <a:ext cx="1399108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 err="1">
                <a:latin typeface="AR CENA" panose="02000000000000000000" pitchFamily="2" charset="0"/>
              </a:rPr>
              <a:t>while</a:t>
            </a:r>
            <a:r>
              <a:rPr lang="es-AR" sz="2800" dirty="0">
                <a:latin typeface="AR CENA" panose="02000000000000000000" pitchFamily="2" charset="0"/>
              </a:rPr>
              <a:t> (1)</a:t>
            </a:r>
            <a:endParaRPr lang="es-AR" sz="2800" dirty="0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EC5C67-7DD6-480F-B4D4-5512E58E8461}"/>
              </a:ext>
            </a:extLst>
          </p:cNvPr>
          <p:cNvSpPr txBox="1"/>
          <p:nvPr/>
        </p:nvSpPr>
        <p:spPr>
          <a:xfrm>
            <a:off x="9961508" y="5040641"/>
            <a:ext cx="159296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0AE1F83-FD3B-4679-B89E-DDD431BB9D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5508">
            <a:off x="11448590" y="3061919"/>
            <a:ext cx="571550" cy="25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80974"/>
      </p:ext>
    </p:extLst>
  </p:cSld>
  <p:clrMapOvr>
    <a:masterClrMapping/>
  </p:clrMapOvr>
  <p:transition advClick="0"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33333E-6 L 0.00053 0.390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" y="1951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7 L -0.00087 0.4171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2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74 -0.00138 L 0.34284 -0.3419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88" y="-1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0"/>
                            </p:stCondLst>
                            <p:childTnLst>
                              <p:par>
                                <p:cTn id="3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0.13581 0.2430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121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7000"/>
                            </p:stCondLst>
                            <p:childTnLst>
                              <p:par>
                                <p:cTn id="3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500"/>
                            </p:stCondLst>
                            <p:childTnLst>
                              <p:par>
                                <p:cTn id="4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000"/>
                            </p:stCondLst>
                            <p:childTnLst>
                              <p:par>
                                <p:cTn id="4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0.00671 L 0.33034 -0.36412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-19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0"/>
                            </p:stCondLst>
                            <p:childTnLst>
                              <p:par>
                                <p:cTn id="5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500"/>
                            </p:stCondLst>
                            <p:childTnLst>
                              <p:par>
                                <p:cTn id="5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9"/>
                                            </p:cond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160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1600"/>
                            </p:stCondLst>
                            <p:childTnLst>
                              <p:par>
                                <p:cTn id="66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2.59259E-6 L 0.25434 -0.0004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3600"/>
                            </p:stCondLst>
                            <p:childTnLst>
                              <p:par>
                                <p:cTn id="6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360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3600"/>
                            </p:stCondLst>
                            <p:childTnLst>
                              <p:par>
                                <p:cTn id="7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3600"/>
                            </p:stCondLst>
                            <p:childTnLst>
                              <p:par>
                                <p:cTn id="7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3600"/>
                            </p:stCondLst>
                            <p:childTnLst>
                              <p:par>
                                <p:cTn id="81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09075 0.31852 " pathEditMode="relative" rAng="0" ptsTypes="AA">
                                      <p:cBhvr>
                                        <p:cTn id="82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44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600"/>
                            </p:stCondLst>
                            <p:childTnLst>
                              <p:par>
                                <p:cTn id="8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61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6600"/>
                            </p:stCondLst>
                            <p:childTnLst>
                              <p:par>
                                <p:cTn id="9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6600"/>
                            </p:stCondLst>
                            <p:childTnLst>
                              <p:par>
                                <p:cTn id="9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31 -0.02269 L 0.33715 -0.41829 " pathEditMode="relative" rAng="0" ptsTypes="AA">
                                      <p:cBhvr>
                                        <p:cTn id="96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" y="-1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8600"/>
                            </p:stCondLst>
                            <p:childTnLst>
                              <p:par>
                                <p:cTn id="9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9100"/>
                            </p:stCondLst>
                            <p:childTnLst>
                              <p:par>
                                <p:cTn id="10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9100"/>
                            </p:stCondLst>
                            <p:childTnLst>
                              <p:par>
                                <p:cTn id="10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7 -0.00949 L -0.05182 0.39468 " pathEditMode="relative" rAng="0" ptsTypes="AA">
                                      <p:cBhvr>
                                        <p:cTn id="106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2" y="20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1100"/>
                            </p:stCondLst>
                            <p:childTnLst>
                              <p:par>
                                <p:cTn id="10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1600"/>
                            </p:stCondLst>
                            <p:childTnLst>
                              <p:par>
                                <p:cTn id="11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2100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22100"/>
                            </p:stCondLst>
                            <p:childTnLst>
                              <p:par>
                                <p:cTn id="1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1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3400"/>
                            </p:stCondLst>
                            <p:childTnLst>
                              <p:par>
                                <p:cTn id="1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23400"/>
                            </p:stCondLst>
                            <p:childTnLst>
                              <p:par>
                                <p:cTn id="126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2.96296E-6 L 0.25191 -0.06273 " pathEditMode="relative" rAng="0" ptsTypes="AA">
                                      <p:cBhvr>
                                        <p:cTn id="127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5400"/>
                            </p:stCondLst>
                            <p:childTnLst>
                              <p:par>
                                <p:cTn id="12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25900"/>
                            </p:stCondLst>
                            <p:childTnLst>
                              <p:par>
                                <p:cTn id="1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5900"/>
                            </p:stCondLst>
                            <p:childTnLst>
                              <p:par>
                                <p:cTn id="1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39" grpId="0" animBg="1"/>
      <p:bldP spid="39" grpId="1" animBg="1"/>
      <p:bldP spid="39" grpId="2" animBg="1"/>
      <p:bldP spid="41" grpId="0" animBg="1"/>
      <p:bldP spid="41" grpId="1" animBg="1"/>
      <p:bldP spid="41" grpId="2" animBg="1"/>
      <p:bldP spid="43" grpId="0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/>
      <p:bldP spid="56" grpId="0" animBg="1"/>
      <p:bldP spid="59" grpId="0" animBg="1"/>
      <p:bldP spid="54" grpId="0" animBg="1"/>
      <p:bldP spid="54" grpId="1" animBg="1"/>
      <p:bldP spid="54" grpId="2" animBg="1"/>
      <p:bldP spid="57" grpId="0" animBg="1"/>
      <p:bldP spid="57" grpId="1" animBg="1"/>
      <p:bldP spid="57" grpId="2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r="15149"/>
          <a:stretch>
            <a:fillRect/>
          </a:stretch>
        </p:blipFill>
        <p:spPr bwMode="auto">
          <a:xfrm>
            <a:off x="3398242" y="1557339"/>
            <a:ext cx="5688013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38" r="151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480" y="5013327"/>
            <a:ext cx="719137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766" y="5013327"/>
            <a:ext cx="719138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466" y="5013327"/>
            <a:ext cx="719138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166" y="5013327"/>
            <a:ext cx="719138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4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866" y="5013327"/>
            <a:ext cx="719138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5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155" y="5013327"/>
            <a:ext cx="719137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26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855" y="5013327"/>
            <a:ext cx="719137" cy="1063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27" name="Rectangle 11"/>
          <p:cNvSpPr>
            <a:spLocks noChangeArrowheads="1"/>
          </p:cNvSpPr>
          <p:nvPr/>
        </p:nvSpPr>
        <p:spPr bwMode="auto">
          <a:xfrm>
            <a:off x="1587500" y="-144463"/>
            <a:ext cx="304800" cy="30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228" name="Rectangle 12"/>
          <p:cNvSpPr>
            <a:spLocks noChangeArrowheads="1"/>
          </p:cNvSpPr>
          <p:nvPr/>
        </p:nvSpPr>
        <p:spPr bwMode="auto">
          <a:xfrm>
            <a:off x="-96838" y="981076"/>
            <a:ext cx="2857501" cy="1857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9229" name="Rectangle 13"/>
          <p:cNvSpPr>
            <a:spLocks noChangeArrowheads="1"/>
          </p:cNvSpPr>
          <p:nvPr/>
        </p:nvSpPr>
        <p:spPr bwMode="auto">
          <a:xfrm>
            <a:off x="5015880" y="548680"/>
            <a:ext cx="3240087" cy="5622729"/>
          </a:xfrm>
          <a:prstGeom prst="rect">
            <a:avLst/>
          </a:prstGeom>
          <a:solidFill>
            <a:srgbClr val="C00000">
              <a:alpha val="51999"/>
            </a:srgbClr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 dirty="0"/>
          </a:p>
        </p:txBody>
      </p:sp>
      <p:sp>
        <p:nvSpPr>
          <p:cNvPr id="9230" name="Rectangle 14"/>
          <p:cNvSpPr>
            <a:spLocks noChangeArrowheads="1"/>
          </p:cNvSpPr>
          <p:nvPr/>
        </p:nvSpPr>
        <p:spPr bwMode="auto">
          <a:xfrm>
            <a:off x="250574" y="1948700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La génesis</a:t>
            </a:r>
          </a:p>
        </p:txBody>
      </p:sp>
      <p:pic>
        <p:nvPicPr>
          <p:cNvPr id="9231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2855914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2" name="Picture 1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3143252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3" name="Picture 1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3430589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4" name="Picture 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3719514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5" name="Picture 1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4583114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6" name="Picture 2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4295777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237" name="Picture 2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469680" y="4006852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9238" name="Group 22"/>
          <p:cNvGrpSpPr>
            <a:grpSpLocks/>
          </p:cNvGrpSpPr>
          <p:nvPr/>
        </p:nvGrpSpPr>
        <p:grpSpPr bwMode="auto">
          <a:xfrm>
            <a:off x="9422335" y="333376"/>
            <a:ext cx="2487612" cy="2806700"/>
            <a:chOff x="4101" y="136"/>
            <a:chExt cx="1567" cy="1768"/>
          </a:xfrm>
        </p:grpSpPr>
        <p:pic>
          <p:nvPicPr>
            <p:cNvPr id="9239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" y="907"/>
              <a:ext cx="1105" cy="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9240" name="Group 24"/>
            <p:cNvGrpSpPr>
              <a:grpSpLocks/>
            </p:cNvGrpSpPr>
            <p:nvPr/>
          </p:nvGrpSpPr>
          <p:grpSpPr bwMode="auto">
            <a:xfrm>
              <a:off x="4101" y="136"/>
              <a:ext cx="1567" cy="634"/>
              <a:chOff x="4101" y="136"/>
              <a:chExt cx="1567" cy="634"/>
            </a:xfrm>
          </p:grpSpPr>
          <p:pic>
            <p:nvPicPr>
              <p:cNvPr id="9241" name="Picture 25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1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242" name="Picture 26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243" name="Picture 27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3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244" name="Picture 28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4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0" name="Text Box 8">
            <a:extLst>
              <a:ext uri="{FF2B5EF4-FFF2-40B4-BE49-F238E27FC236}">
                <a16:creationId xmlns:a16="http://schemas.microsoft.com/office/drawing/2014/main" id="{C11CDDFF-6645-4B41-9189-287FC10B2A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3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14EE35AD-137D-43FA-AC36-76D37A60E7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AECB1FB4-49C1-484F-B9BD-625AFAE2C1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path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81481E-6 L 0.19531 -0.63402 " rAng="0" ptsTypes="AA">
                                      <p:cBhvr additive="repl">
                                        <p:cTn id="6" dur="2000" fill="hold"/>
                                        <p:tgtEl>
                                          <p:spTgt spid="9220"/>
                                        </p:tgtEl>
                                      </p:cBhvr>
                                      <p:rCtr x="9766" y="-3171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8" presetID="56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817 0.02038 L 0.24219 -0.47013 " rAng="0" ptsTypes="AA">
                                      <p:cBhvr additive="repl">
                                        <p:cTn id="9" dur="1000" fill="hold"/>
                                        <p:tgtEl>
                                          <p:spTgt spid="9221"/>
                                        </p:tgtEl>
                                      </p:cBhvr>
                                      <p:rCtr x="14518" y="-24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11" presetID="56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416 L 0.17995 -0.15925 " rAng="0" ptsTypes="AA">
                                      <p:cBhvr additive="repl">
                                        <p:cTn id="12" dur="1000" fill="hold"/>
                                        <p:tgtEl>
                                          <p:spTgt spid="9222"/>
                                        </p:tgtEl>
                                      </p:cBhvr>
                                      <p:rCtr x="8997" y="-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4" presetID="63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07 L 0.03715 0.00093">
                                      <p:cBhvr additive="repl">
                                        <p:cTn id="15" dur="1000" fill="hold"/>
                                        <p:tgtEl>
                                          <p:spTgt spid="9223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17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416 L -0.10951 -0.15925 " rAng="0" ptsTypes="AA">
                                      <p:cBhvr additive="repl">
                                        <p:cTn id="18" dur="1000" fill="hold"/>
                                        <p:tgtEl>
                                          <p:spTgt spid="9224"/>
                                        </p:tgtEl>
                                      </p:cBhvr>
                                      <p:rCtr x="-5482" y="-77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20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4.81481E-6 L -0.14947 -0.48703 " rAng="0" ptsTypes="AA">
                                      <p:cBhvr additive="repl">
                                        <p:cTn id="21" dur="1000" fill="hold"/>
                                        <p:tgtEl>
                                          <p:spTgt spid="9225"/>
                                        </p:tgtEl>
                                      </p:cBhvr>
                                      <p:rCtr x="-7474" y="-2435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23" presetID="49" presetClass="path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0416 L -0.12995 -0.31898 " rAng="0" ptsTypes="AA">
                                      <p:cBhvr additive="repl">
                                        <p:cTn id="24" dur="1000" fill="hold"/>
                                        <p:tgtEl>
                                          <p:spTgt spid="9226"/>
                                        </p:tgtEl>
                                      </p:cBhvr>
                                      <p:rCtr x="-6497" y="-157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26" presetID="8" presetClass="entr" presetSubtype="16" fill="hold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 additive="repl"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 additive="repl">
                                        <p:cTn id="28" dur="2000"/>
                                        <p:tgtEl>
                                          <p:spTgt spid="9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40769"/>
            <a:ext cx="3275856" cy="17282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46314" y="1268760"/>
            <a:ext cx="2295297" cy="304554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6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63050" y="2996952"/>
            <a:ext cx="1504950" cy="1085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27 Flecha a la derecha con bandas"/>
          <p:cNvSpPr/>
          <p:nvPr/>
        </p:nvSpPr>
        <p:spPr>
          <a:xfrm rot="5400000">
            <a:off x="3575720" y="1988840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3340423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32 CuadroTexto"/>
          <p:cNvSpPr txBox="1"/>
          <p:nvPr/>
        </p:nvSpPr>
        <p:spPr>
          <a:xfrm>
            <a:off x="5897713" y="2827074"/>
            <a:ext cx="77457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buffer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3746178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4156894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6708" y="4562649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1945" y="4967462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5591945" y="5373217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7" name="149 CuadroTexto"/>
          <p:cNvSpPr txBox="1">
            <a:spLocks noChangeArrowheads="1"/>
          </p:cNvSpPr>
          <p:nvPr/>
        </p:nvSpPr>
        <p:spPr bwMode="auto">
          <a:xfrm>
            <a:off x="1991544" y="260649"/>
            <a:ext cx="5663730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Display de 7 segmentos – Resumen</a:t>
            </a:r>
          </a:p>
        </p:txBody>
      </p:sp>
      <p:sp>
        <p:nvSpPr>
          <p:cNvPr id="39" name="38 Flecha a la derecha con bandas"/>
          <p:cNvSpPr/>
          <p:nvPr/>
        </p:nvSpPr>
        <p:spPr>
          <a:xfrm rot="19539741">
            <a:off x="3204265" y="4128243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4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 l="8548" r="3260" b="2453"/>
          <a:stretch>
            <a:fillRect/>
          </a:stretch>
        </p:blipFill>
        <p:spPr bwMode="auto">
          <a:xfrm>
            <a:off x="4809629" y="836712"/>
            <a:ext cx="7263035" cy="307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40 Flecha a la derecha con bandas"/>
          <p:cNvSpPr/>
          <p:nvPr/>
        </p:nvSpPr>
        <p:spPr>
          <a:xfrm rot="18169506" flipH="1">
            <a:off x="7357206" y="1405470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0x66</a:t>
            </a:r>
          </a:p>
        </p:txBody>
      </p:sp>
      <p:sp>
        <p:nvSpPr>
          <p:cNvPr id="43" name="42 CuadroTexto"/>
          <p:cNvSpPr txBox="1"/>
          <p:nvPr/>
        </p:nvSpPr>
        <p:spPr>
          <a:xfrm>
            <a:off x="5973617" y="4515663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B050"/>
                </a:solidFill>
              </a:rPr>
              <a:t>0x66</a:t>
            </a:r>
          </a:p>
        </p:txBody>
      </p:sp>
      <p:sp>
        <p:nvSpPr>
          <p:cNvPr id="48" name="47 Flecha a la derecha con bandas"/>
          <p:cNvSpPr/>
          <p:nvPr/>
        </p:nvSpPr>
        <p:spPr>
          <a:xfrm rot="19539741">
            <a:off x="3356665" y="4280643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49" name="48 Flecha a la derecha con bandas"/>
          <p:cNvSpPr/>
          <p:nvPr/>
        </p:nvSpPr>
        <p:spPr>
          <a:xfrm rot="17369102" flipH="1">
            <a:off x="6837991" y="1261646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0x4F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5981055" y="4931876"/>
            <a:ext cx="7104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B050"/>
                </a:solidFill>
              </a:rPr>
              <a:t>0x4F</a:t>
            </a:r>
          </a:p>
        </p:txBody>
      </p:sp>
      <p:sp>
        <p:nvSpPr>
          <p:cNvPr id="51" name="50 Flecha a la derecha con bandas"/>
          <p:cNvSpPr/>
          <p:nvPr/>
        </p:nvSpPr>
        <p:spPr>
          <a:xfrm rot="19539741">
            <a:off x="3509065" y="4433043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52" name="51 Flecha a la derecha con bandas"/>
          <p:cNvSpPr/>
          <p:nvPr/>
        </p:nvSpPr>
        <p:spPr>
          <a:xfrm rot="17369102" flipH="1">
            <a:off x="6548935" y="1250644"/>
            <a:ext cx="991403" cy="592393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0x5B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6003431" y="5342977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00B050"/>
                </a:solidFill>
              </a:rPr>
              <a:t>0x5B</a:t>
            </a:r>
          </a:p>
        </p:txBody>
      </p:sp>
      <p:sp>
        <p:nvSpPr>
          <p:cNvPr id="54" name="53 CuadroTexto"/>
          <p:cNvSpPr txBox="1"/>
          <p:nvPr/>
        </p:nvSpPr>
        <p:spPr>
          <a:xfrm>
            <a:off x="5973617" y="3286938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0x66</a:t>
            </a:r>
          </a:p>
        </p:txBody>
      </p:sp>
      <p:sp>
        <p:nvSpPr>
          <p:cNvPr id="55" name="54 CuadroTexto"/>
          <p:cNvSpPr txBox="1"/>
          <p:nvPr/>
        </p:nvSpPr>
        <p:spPr>
          <a:xfrm>
            <a:off x="6000105" y="3714616"/>
            <a:ext cx="71045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0x4F</a:t>
            </a:r>
          </a:p>
        </p:txBody>
      </p:sp>
      <p:sp>
        <p:nvSpPr>
          <p:cNvPr id="56" name="55 CuadroTexto"/>
          <p:cNvSpPr txBox="1"/>
          <p:nvPr/>
        </p:nvSpPr>
        <p:spPr>
          <a:xfrm>
            <a:off x="5990084" y="4119015"/>
            <a:ext cx="73609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0x5B</a:t>
            </a:r>
          </a:p>
        </p:txBody>
      </p:sp>
      <p:sp>
        <p:nvSpPr>
          <p:cNvPr id="62" name="61 CuadroTexto"/>
          <p:cNvSpPr txBox="1"/>
          <p:nvPr/>
        </p:nvSpPr>
        <p:spPr>
          <a:xfrm>
            <a:off x="9552385" y="3284984"/>
            <a:ext cx="710451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0x4F</a:t>
            </a:r>
            <a:endParaRPr lang="es-AR" dirty="0"/>
          </a:p>
        </p:txBody>
      </p:sp>
      <p:pic>
        <p:nvPicPr>
          <p:cNvPr id="70" name="Picture 10" descr="http://4.bp.blogspot.com/_8vi0T7IvVaw/TOBu_LFhMvI/AAAAAAAAB7E/Ai0rKH6rNc8/s1600/despertador-11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56241" y="2420888"/>
            <a:ext cx="864079" cy="1151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1" name="70 Flecha a la derecha con bandas"/>
          <p:cNvSpPr/>
          <p:nvPr/>
        </p:nvSpPr>
        <p:spPr>
          <a:xfrm>
            <a:off x="7104112" y="4077072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FF0000"/>
                </a:solidFill>
              </a:rPr>
              <a:t>0x5B</a:t>
            </a:r>
          </a:p>
        </p:txBody>
      </p:sp>
      <p:sp>
        <p:nvSpPr>
          <p:cNvPr id="72" name="71 CuadroTexto"/>
          <p:cNvSpPr txBox="1"/>
          <p:nvPr/>
        </p:nvSpPr>
        <p:spPr>
          <a:xfrm>
            <a:off x="9552384" y="3284984"/>
            <a:ext cx="736099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0x5B</a:t>
            </a:r>
            <a:endParaRPr lang="es-AR" dirty="0"/>
          </a:p>
        </p:txBody>
      </p:sp>
      <p:pic>
        <p:nvPicPr>
          <p:cNvPr id="73" name="Picture 10" descr="http://4.bp.blogspot.com/_8vi0T7IvVaw/TOBu_LFhMvI/AAAAAAAAB7E/Ai0rKH6rNc8/s1600/despertador-11d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256241" y="2420888"/>
            <a:ext cx="864079" cy="11519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4" name="73 Flecha a la derecha con bandas"/>
          <p:cNvSpPr/>
          <p:nvPr/>
        </p:nvSpPr>
        <p:spPr>
          <a:xfrm>
            <a:off x="7104112" y="4509120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B050"/>
                </a:solidFill>
              </a:rPr>
              <a:t>0x66</a:t>
            </a:r>
          </a:p>
        </p:txBody>
      </p:sp>
      <p:sp>
        <p:nvSpPr>
          <p:cNvPr id="75" name="74 CuadroTexto"/>
          <p:cNvSpPr txBox="1"/>
          <p:nvPr/>
        </p:nvSpPr>
        <p:spPr>
          <a:xfrm>
            <a:off x="9530744" y="3284984"/>
            <a:ext cx="697627" cy="34996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s-AR" b="1" dirty="0">
                <a:solidFill>
                  <a:srgbClr val="00B050"/>
                </a:solidFill>
              </a:rPr>
              <a:t>0x66</a:t>
            </a:r>
          </a:p>
        </p:txBody>
      </p:sp>
      <p:sp>
        <p:nvSpPr>
          <p:cNvPr id="76" name="75 CuadroTexto"/>
          <p:cNvSpPr txBox="1"/>
          <p:nvPr/>
        </p:nvSpPr>
        <p:spPr>
          <a:xfrm>
            <a:off x="1631504" y="3429000"/>
            <a:ext cx="118494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Primitivas</a:t>
            </a:r>
          </a:p>
        </p:txBody>
      </p:sp>
      <p:sp>
        <p:nvSpPr>
          <p:cNvPr id="77" name="76 CuadroTexto"/>
          <p:cNvSpPr txBox="1"/>
          <p:nvPr/>
        </p:nvSpPr>
        <p:spPr>
          <a:xfrm>
            <a:off x="9192345" y="4365104"/>
            <a:ext cx="80021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Driver</a:t>
            </a: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3893" y="4437112"/>
            <a:ext cx="2232465" cy="33342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8040216" y="4725144"/>
            <a:ext cx="199976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 Box 8">
            <a:extLst>
              <a:ext uri="{FF2B5EF4-FFF2-40B4-BE49-F238E27FC236}">
                <a16:creationId xmlns:a16="http://schemas.microsoft.com/office/drawing/2014/main" id="{A2C2E2B5-9A98-4959-9FF3-05B6D8A2C9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30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42" name="Text Box 1">
            <a:extLst>
              <a:ext uri="{FF2B5EF4-FFF2-40B4-BE49-F238E27FC236}">
                <a16:creationId xmlns:a16="http://schemas.microsoft.com/office/drawing/2014/main" id="{FFE5A83C-541D-420E-B55B-059248AC02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45" name="Text Box 4">
            <a:extLst>
              <a:ext uri="{FF2B5EF4-FFF2-40B4-BE49-F238E27FC236}">
                <a16:creationId xmlns:a16="http://schemas.microsoft.com/office/drawing/2014/main" id="{34E523C4-9C39-421E-A59B-5478E63986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@2021Info2</a:t>
            </a:r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5C1393D1-9AB7-46A8-BB6F-809854C8032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45508">
            <a:off x="11448590" y="3061919"/>
            <a:ext cx="571550" cy="2504273"/>
          </a:xfrm>
          <a:prstGeom prst="rect">
            <a:avLst/>
          </a:prstGeom>
        </p:spPr>
      </p:pic>
      <p:pic>
        <p:nvPicPr>
          <p:cNvPr id="46" name="Picture 2" descr="Flecha giratoria en forma oval | Icono Gratis">
            <a:extLst>
              <a:ext uri="{FF2B5EF4-FFF2-40B4-BE49-F238E27FC236}">
                <a16:creationId xmlns:a16="http://schemas.microsoft.com/office/drawing/2014/main" id="{372BF571-FCF4-49E2-9614-B122F86664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185505" y="684234"/>
            <a:ext cx="5794161" cy="500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CuadroTexto 46">
            <a:extLst>
              <a:ext uri="{FF2B5EF4-FFF2-40B4-BE49-F238E27FC236}">
                <a16:creationId xmlns:a16="http://schemas.microsoft.com/office/drawing/2014/main" id="{D1C05052-7106-4BFD-8E6E-9F379CF6C894}"/>
              </a:ext>
            </a:extLst>
          </p:cNvPr>
          <p:cNvSpPr txBox="1"/>
          <p:nvPr/>
        </p:nvSpPr>
        <p:spPr>
          <a:xfrm>
            <a:off x="2462374" y="5199861"/>
            <a:ext cx="1399108" cy="493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800" dirty="0" err="1">
                <a:latin typeface="AR CENA" panose="02000000000000000000" pitchFamily="2" charset="0"/>
              </a:rPr>
              <a:t>while</a:t>
            </a:r>
            <a:r>
              <a:rPr lang="es-AR" sz="2800" dirty="0">
                <a:latin typeface="AR CENA" panose="02000000000000000000" pitchFamily="2" charset="0"/>
              </a:rPr>
              <a:t> (1)</a:t>
            </a:r>
            <a:endParaRPr lang="es-AR" sz="28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339F3DCD-BABB-4E81-939F-CBC5147D7D9A}"/>
              </a:ext>
            </a:extLst>
          </p:cNvPr>
          <p:cNvSpPr txBox="1"/>
          <p:nvPr/>
        </p:nvSpPr>
        <p:spPr>
          <a:xfrm>
            <a:off x="9961508" y="5040641"/>
            <a:ext cx="159296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sp>
        <p:nvSpPr>
          <p:cNvPr id="3" name="Flecha: pentágono 2">
            <a:extLst>
              <a:ext uri="{FF2B5EF4-FFF2-40B4-BE49-F238E27FC236}">
                <a16:creationId xmlns:a16="http://schemas.microsoft.com/office/drawing/2014/main" id="{A96985A9-9755-4CF4-84BA-02A7011F1BAC}"/>
              </a:ext>
            </a:extLst>
          </p:cNvPr>
          <p:cNvSpPr/>
          <p:nvPr/>
        </p:nvSpPr>
        <p:spPr bwMode="auto">
          <a:xfrm>
            <a:off x="9192345" y="6325417"/>
            <a:ext cx="1475655" cy="395697"/>
          </a:xfrm>
          <a:prstGeom prst="homePlate">
            <a:avLst/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r>
              <a:rPr kumimoji="0" lang="es-AR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Versión KIT</a:t>
            </a:r>
          </a:p>
        </p:txBody>
      </p:sp>
    </p:spTree>
    <p:extLst>
      <p:ext uri="{BB962C8B-B14F-4D97-AF65-F5344CB8AC3E}">
        <p14:creationId xmlns:p14="http://schemas.microsoft.com/office/powerpoint/2010/main" val="7655083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2.0629E-6 L -0.00347 0.5455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" y="273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0.01497 0.55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55" y="27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-0.00116 L 0.34284 -0.3907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828" y="-206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0"/>
                            </p:stCondLst>
                            <p:childTnLst>
                              <p:par>
                                <p:cTn id="26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0"/>
                            </p:stCondLst>
                            <p:childTnLst>
                              <p:par>
                                <p:cTn id="29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3.33333E-6 L -0.11784 0.4016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20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000"/>
                            </p:stCondLst>
                            <p:childTnLst>
                              <p:par>
                                <p:cTn id="32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0"/>
                            </p:stCondLst>
                            <p:childTnLst>
                              <p:par>
                                <p:cTn id="3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8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500"/>
                            </p:stCondLst>
                            <p:childTnLst>
                              <p:par>
                                <p:cTn id="50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11022E-16 L 0.17683 -0.12037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-60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1500"/>
                            </p:stCondLst>
                            <p:childTnLst>
                              <p:par>
                                <p:cTn id="53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0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000"/>
                            </p:stCondLst>
                            <p:childTnLst>
                              <p:par>
                                <p:cTn id="65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91 0.00023 L 0.33034 -0.41297 " pathEditMode="relative" rAng="0" ptsTypes="AA">
                                      <p:cBhvr>
                                        <p:cTn id="66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93" y="-2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4000"/>
                            </p:stCondLst>
                            <p:childTnLst>
                              <p:par>
                                <p:cTn id="68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500"/>
                            </p:stCondLst>
                            <p:childTnLst>
                              <p:par>
                                <p:cTn id="72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4500"/>
                            </p:stCondLst>
                            <p:childTnLst>
                              <p:par>
                                <p:cTn id="75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3.33333E-6 L -0.08372 0.48334 " pathEditMode="relative" rAng="0" ptsTypes="AA">
                                      <p:cBhvr>
                                        <p:cTn id="7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93" y="2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6500"/>
                            </p:stCondLst>
                            <p:childTnLst>
                              <p:par>
                                <p:cTn id="78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7000"/>
                            </p:stCondLst>
                            <p:childTnLst>
                              <p:par>
                                <p:cTn id="8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5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75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1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89"/>
                                            </p:cond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6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8600"/>
                            </p:stCondLst>
                            <p:childTnLst>
                              <p:par>
                                <p:cTn id="96" presetID="63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96296E-6 L 0.17683 -0.17824 " pathEditMode="relative" rAng="0" ptsTypes="AA">
                                      <p:cBhvr>
                                        <p:cTn id="97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41" y="-89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20600"/>
                            </p:stCondLst>
                            <p:childTnLst>
                              <p:par>
                                <p:cTn id="99" presetID="1" presetClass="exit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1100"/>
                            </p:stCondLst>
                            <p:childTnLst>
                              <p:par>
                                <p:cTn id="10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21100"/>
                            </p:stCondLst>
                            <p:childTnLst>
                              <p:par>
                                <p:cTn id="10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1100"/>
                            </p:stCondLst>
                            <p:childTnLst>
                              <p:par>
                                <p:cTn id="10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21100"/>
                            </p:stCondLst>
                            <p:childTnLst>
                              <p:par>
                                <p:cTn id="111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018 -0.02268 L 0.31783 -0.43519 " pathEditMode="relative" rAng="0" ptsTypes="AA">
                                      <p:cBhvr>
                                        <p:cTn id="112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333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3100"/>
                            </p:stCondLst>
                            <p:childTnLst>
                              <p:par>
                                <p:cTn id="114" presetID="9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3600"/>
                            </p:stCondLst>
                            <p:childTnLst>
                              <p:par>
                                <p:cTn id="118" presetID="1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3600"/>
                            </p:stCondLst>
                            <p:childTnLst>
                              <p:par>
                                <p:cTn id="121" presetID="56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96296E-6 L -0.05156 0.54468 " pathEditMode="relative" rAng="0" ptsTypes="AA">
                                      <p:cBhvr>
                                        <p:cTn id="12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8" y="2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600"/>
                            </p:stCondLst>
                            <p:childTnLst>
                              <p:par>
                                <p:cTn id="124" presetID="9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6100"/>
                            </p:stCondLst>
                            <p:childTnLst>
                              <p:par>
                                <p:cTn id="1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8" grpId="2" animBg="1"/>
      <p:bldP spid="39" grpId="0" animBg="1"/>
      <p:bldP spid="39" grpId="1" animBg="1"/>
      <p:bldP spid="39" grpId="2" animBg="1"/>
      <p:bldP spid="41" grpId="0" animBg="1"/>
      <p:bldP spid="41" grpId="1" animBg="1"/>
      <p:bldP spid="41" grpId="2" animBg="1"/>
      <p:bldP spid="43" grpId="0"/>
      <p:bldP spid="48" grpId="0" animBg="1"/>
      <p:bldP spid="48" grpId="1" animBg="1"/>
      <p:bldP spid="48" grpId="2" animBg="1"/>
      <p:bldP spid="49" grpId="0" animBg="1"/>
      <p:bldP spid="49" grpId="1" animBg="1"/>
      <p:bldP spid="49" grpId="2" animBg="1"/>
      <p:bldP spid="50" grpId="0"/>
      <p:bldP spid="51" grpId="0" animBg="1"/>
      <p:bldP spid="51" grpId="1" animBg="1"/>
      <p:bldP spid="51" grpId="2" animBg="1"/>
      <p:bldP spid="52" grpId="0" animBg="1"/>
      <p:bldP spid="52" grpId="1" animBg="1"/>
      <p:bldP spid="52" grpId="2" animBg="1"/>
      <p:bldP spid="53" grpId="0"/>
      <p:bldP spid="71" grpId="0" animBg="1"/>
      <p:bldP spid="71" grpId="1" animBg="1"/>
      <p:bldP spid="71" grpId="2" animBg="1"/>
      <p:bldP spid="72" grpId="0" animBg="1"/>
      <p:bldP spid="74" grpId="0" animBg="1"/>
      <p:bldP spid="74" grpId="1" animBg="1"/>
      <p:bldP spid="74" grpId="2" animBg="1"/>
      <p:bldP spid="7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E4D55F4-B50A-4FD2-8F33-1AB1107FB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90931" y="254680"/>
            <a:ext cx="6103764" cy="13256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000" dirty="0">
                <a:solidFill>
                  <a:srgbClr val="000099"/>
                </a:solidFill>
              </a:rPr>
              <a:t>En Infotronic21 usamos mas “electrónica”...</a:t>
            </a:r>
          </a:p>
        </p:txBody>
      </p:sp>
      <p:sp>
        <p:nvSpPr>
          <p:cNvPr id="34818" name="Text Box 2">
            <a:extLst>
              <a:ext uri="{FF2B5EF4-FFF2-40B4-BE49-F238E27FC236}">
                <a16:creationId xmlns:a16="http://schemas.microsoft.com/office/drawing/2014/main" id="{73BAFB84-36A6-4A69-8B41-6107F080D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3963" y="2827745"/>
            <a:ext cx="6103764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400" dirty="0">
                <a:solidFill>
                  <a:srgbClr val="333399"/>
                </a:solidFill>
              </a:rPr>
              <a:t>Conversor BCD a 7 Segmentos por hardware</a:t>
            </a:r>
          </a:p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400" dirty="0">
                <a:solidFill>
                  <a:srgbClr val="333399"/>
                </a:solidFill>
              </a:rPr>
              <a:t>Son ejemplos el 74LS47/8 y el CD4511</a:t>
            </a: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AB168D1A-A437-4E72-898E-1272F520C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968" y="3940555"/>
            <a:ext cx="3841691" cy="219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EAFF652B-5103-4D69-A705-70B6CF1D89F7}"/>
              </a:ext>
            </a:extLst>
          </p:cNvPr>
          <p:cNvGrpSpPr/>
          <p:nvPr/>
        </p:nvGrpSpPr>
        <p:grpSpPr>
          <a:xfrm>
            <a:off x="839416" y="2479803"/>
            <a:ext cx="2721570" cy="3317401"/>
            <a:chOff x="441013" y="3235479"/>
            <a:chExt cx="2059779" cy="2746371"/>
          </a:xfrm>
        </p:grpSpPr>
        <p:pic>
          <p:nvPicPr>
            <p:cNvPr id="11" name="Imagen 10">
              <a:extLst>
                <a:ext uri="{FF2B5EF4-FFF2-40B4-BE49-F238E27FC236}">
                  <a16:creationId xmlns:a16="http://schemas.microsoft.com/office/drawing/2014/main" id="{B25F8F5A-61CD-4B73-A7B0-33874BA0D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97717" y="3578776"/>
              <a:ext cx="2746371" cy="2059778"/>
            </a:xfrm>
            <a:prstGeom prst="rect">
              <a:avLst/>
            </a:prstGeom>
          </p:spPr>
        </p:pic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9852CFD4-3405-41DF-90D3-15AC51964467}"/>
                </a:ext>
              </a:extLst>
            </p:cNvPr>
            <p:cNvSpPr/>
            <p:nvPr/>
          </p:nvSpPr>
          <p:spPr bwMode="auto">
            <a:xfrm>
              <a:off x="441013" y="4149080"/>
              <a:ext cx="822856" cy="864096"/>
            </a:xfrm>
            <a:prstGeom prst="ellipse">
              <a:avLst/>
            </a:prstGeom>
            <a:noFill/>
            <a:ln w="38100" cap="flat" cmpd="sng" algn="ctr">
              <a:solidFill>
                <a:srgbClr val="FFFF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492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buNone/>
                <a:tabLst/>
              </a:pPr>
              <a:endParaRPr kumimoji="0" lang="es-AR" sz="1800" b="0" i="0" u="none" strike="noStrike" cap="none" normalizeH="0" baseline="0">
                <a:ln>
                  <a:noFill/>
                </a:ln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4" name="Picture 17">
            <a:extLst>
              <a:ext uri="{FF2B5EF4-FFF2-40B4-BE49-F238E27FC236}">
                <a16:creationId xmlns:a16="http://schemas.microsoft.com/office/drawing/2014/main" id="{3F0EDF50-028F-4F65-93E1-925845CE1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385" y="3134871"/>
            <a:ext cx="1425575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" name="Text Box 2">
            <a:extLst>
              <a:ext uri="{FF2B5EF4-FFF2-40B4-BE49-F238E27FC236}">
                <a16:creationId xmlns:a16="http://schemas.microsoft.com/office/drawing/2014/main" id="{4024C203-9943-420A-B24F-7CFDAABA02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101093"/>
            <a:ext cx="4079776" cy="1202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3600" dirty="0">
                <a:solidFill>
                  <a:srgbClr val="00B050"/>
                </a:solidFill>
                <a:latin typeface="AR CENA" panose="02000000000000000000" pitchFamily="2" charset="0"/>
              </a:rPr>
              <a:t>¿hacemos la práctica en el kit?</a:t>
            </a:r>
          </a:p>
        </p:txBody>
      </p:sp>
      <p:pic>
        <p:nvPicPr>
          <p:cNvPr id="7" name="Imagen 6" descr="Un dibujo de un perro&#10;&#10;Descripción generada automáticamente con confianza media">
            <a:extLst>
              <a:ext uri="{FF2B5EF4-FFF2-40B4-BE49-F238E27FC236}">
                <a16:creationId xmlns:a16="http://schemas.microsoft.com/office/drawing/2014/main" id="{8706F704-A021-480F-9698-A82BD07DB1E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454" y="1673829"/>
            <a:ext cx="1066949" cy="552527"/>
          </a:xfrm>
          <a:prstGeom prst="rect">
            <a:avLst/>
          </a:prstGeom>
        </p:spPr>
      </p:pic>
      <p:sp>
        <p:nvSpPr>
          <p:cNvPr id="19" name="CuadroTexto 18">
            <a:extLst>
              <a:ext uri="{FF2B5EF4-FFF2-40B4-BE49-F238E27FC236}">
                <a16:creationId xmlns:a16="http://schemas.microsoft.com/office/drawing/2014/main" id="{21095EAB-8D54-4A0E-A8DF-154A997F641E}"/>
              </a:ext>
            </a:extLst>
          </p:cNvPr>
          <p:cNvSpPr txBox="1"/>
          <p:nvPr/>
        </p:nvSpPr>
        <p:spPr>
          <a:xfrm>
            <a:off x="4140808" y="1861172"/>
            <a:ext cx="1933488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8000" b="1" dirty="0">
                <a:solidFill>
                  <a:srgbClr val="FF0000"/>
                </a:solidFill>
                <a:latin typeface="AR CENA" panose="02000000000000000000" pitchFamily="2" charset="0"/>
              </a:rPr>
              <a:t>NO!!</a:t>
            </a:r>
            <a:endParaRPr lang="es-AR" sz="8000" b="1" dirty="0">
              <a:solidFill>
                <a:srgbClr val="FF0000"/>
              </a:solidFill>
            </a:endParaRPr>
          </a:p>
        </p:txBody>
      </p:sp>
      <p:sp>
        <p:nvSpPr>
          <p:cNvPr id="9" name="Flecha: hacia abajo 8">
            <a:extLst>
              <a:ext uri="{FF2B5EF4-FFF2-40B4-BE49-F238E27FC236}">
                <a16:creationId xmlns:a16="http://schemas.microsoft.com/office/drawing/2014/main" id="{DA41BE68-67E2-4373-A9FD-B4A6859292B0}"/>
              </a:ext>
            </a:extLst>
          </p:cNvPr>
          <p:cNvSpPr/>
          <p:nvPr/>
        </p:nvSpPr>
        <p:spPr bwMode="auto">
          <a:xfrm>
            <a:off x="9027533" y="1561895"/>
            <a:ext cx="622250" cy="1237262"/>
          </a:xfrm>
          <a:prstGeom prst="down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1DF344B8-4130-4565-8931-797215664B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927" y="4447972"/>
            <a:ext cx="1193800" cy="1492250"/>
          </a:xfrm>
          <a:prstGeom prst="rect">
            <a:avLst/>
          </a:prstGeom>
        </p:spPr>
      </p:pic>
      <p:sp>
        <p:nvSpPr>
          <p:cNvPr id="17" name="Marcador de fecha 1">
            <a:extLst>
              <a:ext uri="{FF2B5EF4-FFF2-40B4-BE49-F238E27FC236}">
                <a16:creationId xmlns:a16="http://schemas.microsoft.com/office/drawing/2014/main" id="{72A35AE1-5C16-4C84-A01C-0A949149643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8" name="Marcador de número de diapositiva 3">
            <a:extLst>
              <a:ext uri="{FF2B5EF4-FFF2-40B4-BE49-F238E27FC236}">
                <a16:creationId xmlns:a16="http://schemas.microsoft.com/office/drawing/2014/main" id="{4515AD5F-9C2E-45B3-9E5D-895C48D429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31</a:t>
            </a:fld>
            <a:endParaRPr lang="es-ES" altLang="es-AR" dirty="0"/>
          </a:p>
        </p:txBody>
      </p:sp>
      <p:sp>
        <p:nvSpPr>
          <p:cNvPr id="20" name="Marcador de pie de página 2">
            <a:extLst>
              <a:ext uri="{FF2B5EF4-FFF2-40B4-BE49-F238E27FC236}">
                <a16:creationId xmlns:a16="http://schemas.microsoft.com/office/drawing/2014/main" id="{22264379-2791-4D4A-A9E9-AE876FD6B8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30730216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7" grpId="0"/>
      <p:bldP spid="34818" grpId="0"/>
      <p:bldP spid="19" grpId="0"/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ext Box 1">
            <a:extLst>
              <a:ext uri="{FF2B5EF4-FFF2-40B4-BE49-F238E27FC236}">
                <a16:creationId xmlns:a16="http://schemas.microsoft.com/office/drawing/2014/main" id="{BE4D55F4-B50A-4FD2-8F33-1AB1107FBA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49" y="1308415"/>
            <a:ext cx="2307567" cy="19411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  <a:tab pos="89852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000" dirty="0">
                <a:solidFill>
                  <a:srgbClr val="000099"/>
                </a:solidFill>
              </a:rPr>
              <a:t>¿Qué es el código BCD?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5E73A93-3A0D-4CCE-A1C7-F25945A59606}"/>
              </a:ext>
            </a:extLst>
          </p:cNvPr>
          <p:cNvGrpSpPr/>
          <p:nvPr/>
        </p:nvGrpSpPr>
        <p:grpSpPr>
          <a:xfrm>
            <a:off x="117351" y="4002786"/>
            <a:ext cx="2693207" cy="1412816"/>
            <a:chOff x="7647992" y="293667"/>
            <a:chExt cx="2693207" cy="1412816"/>
          </a:xfrm>
        </p:grpSpPr>
        <p:pic>
          <p:nvPicPr>
            <p:cNvPr id="34819" name="Picture 3">
              <a:extLst>
                <a:ext uri="{FF2B5EF4-FFF2-40B4-BE49-F238E27FC236}">
                  <a16:creationId xmlns:a16="http://schemas.microsoft.com/office/drawing/2014/main" id="{AB168D1A-A437-4E72-898E-1272F520C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8296" y="293667"/>
              <a:ext cx="2472903" cy="1412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" name="Elipse 1">
              <a:extLst>
                <a:ext uri="{FF2B5EF4-FFF2-40B4-BE49-F238E27FC236}">
                  <a16:creationId xmlns:a16="http://schemas.microsoft.com/office/drawing/2014/main" id="{91D713E2-0863-487D-A234-78FDEE21ECF6}"/>
                </a:ext>
              </a:extLst>
            </p:cNvPr>
            <p:cNvSpPr/>
            <p:nvPr/>
          </p:nvSpPr>
          <p:spPr bwMode="auto">
            <a:xfrm>
              <a:off x="7647992" y="655637"/>
              <a:ext cx="784448" cy="792088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4000"/>
                </a:lnSpc>
              </a:pPr>
              <a:endParaRPr lang="es-AR">
                <a:latin typeface="Arial" panose="020B0604020202020204" pitchFamily="34" charset="0"/>
                <a:ea typeface="Microsoft YaHei" panose="020B0503020204020204" pitchFamily="34" charset="-122"/>
              </a:endParaRPr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7EE49D11-3F7F-484A-BB82-0202DAD638A8}"/>
              </a:ext>
            </a:extLst>
          </p:cNvPr>
          <p:cNvSpPr/>
          <p:nvPr/>
        </p:nvSpPr>
        <p:spPr>
          <a:xfrm>
            <a:off x="3145836" y="628052"/>
            <a:ext cx="8926827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b="1" dirty="0"/>
              <a:t>BCD</a:t>
            </a:r>
            <a:r>
              <a:rPr lang="es-AR" sz="2400" dirty="0"/>
              <a:t> o </a:t>
            </a:r>
            <a:r>
              <a:rPr lang="es-AR" sz="2400" b="1" dirty="0"/>
              <a:t>D</a:t>
            </a:r>
            <a:r>
              <a:rPr lang="es-AR" sz="2400" dirty="0"/>
              <a:t>ecimal </a:t>
            </a:r>
            <a:r>
              <a:rPr lang="es-AR" sz="2400" b="1" dirty="0"/>
              <a:t>C</a:t>
            </a:r>
            <a:r>
              <a:rPr lang="es-AR" sz="2400" dirty="0"/>
              <a:t>odificado en </a:t>
            </a:r>
            <a:r>
              <a:rPr lang="es-AR" sz="2400" b="1" dirty="0"/>
              <a:t>B</a:t>
            </a:r>
            <a:r>
              <a:rPr lang="es-AR" sz="2400" dirty="0"/>
              <a:t>inario es un estándar para representar números decimales en el sistema binario, en donde cada dígito decimal es codificado con una secuencia de 4 bits.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F6E28E-C6AB-47FB-9379-0D4E5CA7F3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258" y="1933772"/>
            <a:ext cx="8381083" cy="78466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490D39E7-270C-4CE5-9507-DB074BADD16C}"/>
              </a:ext>
            </a:extLst>
          </p:cNvPr>
          <p:cNvSpPr/>
          <p:nvPr/>
        </p:nvSpPr>
        <p:spPr>
          <a:xfrm>
            <a:off x="3302458" y="3198290"/>
            <a:ext cx="3800835" cy="11228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AR" sz="2400" dirty="0">
                <a:solidFill>
                  <a:srgbClr val="222222"/>
                </a:solidFill>
              </a:rPr>
              <a:t>Por ejemplo, la codificación en BCD del número decimal 59237 es:</a:t>
            </a:r>
            <a:endParaRPr lang="es-AR" sz="240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651B29A-47C2-4C95-B902-7C4531B23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143" y="3344523"/>
            <a:ext cx="4248381" cy="784661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B82DA9D0-6246-49D6-9069-CF8E101DE373}"/>
              </a:ext>
            </a:extLst>
          </p:cNvPr>
          <p:cNvSpPr/>
          <p:nvPr/>
        </p:nvSpPr>
        <p:spPr>
          <a:xfrm>
            <a:off x="3145836" y="4854770"/>
            <a:ext cx="3380284" cy="435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>
                <a:solidFill>
                  <a:srgbClr val="222222"/>
                </a:solidFill>
              </a:rPr>
              <a:t>Y en binario puro sería:</a:t>
            </a:r>
            <a:endParaRPr lang="es-AR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374A498-0F44-4CC3-9CFD-ED63E7D08E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44124" y="4565517"/>
            <a:ext cx="3744417" cy="85008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13" name="Marcador de fecha 1">
            <a:extLst>
              <a:ext uri="{FF2B5EF4-FFF2-40B4-BE49-F238E27FC236}">
                <a16:creationId xmlns:a16="http://schemas.microsoft.com/office/drawing/2014/main" id="{09C456B4-DB86-407F-9381-446083E2286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4" name="Marcador de número de diapositiva 3">
            <a:extLst>
              <a:ext uri="{FF2B5EF4-FFF2-40B4-BE49-F238E27FC236}">
                <a16:creationId xmlns:a16="http://schemas.microsoft.com/office/drawing/2014/main" id="{A51C4FEC-A5A3-49A8-9154-7C2683D5899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32</a:t>
            </a:fld>
            <a:endParaRPr lang="es-ES" altLang="es-AR" dirty="0"/>
          </a:p>
        </p:txBody>
      </p:sp>
      <p:sp>
        <p:nvSpPr>
          <p:cNvPr id="15" name="Marcador de pie de página 2">
            <a:extLst>
              <a:ext uri="{FF2B5EF4-FFF2-40B4-BE49-F238E27FC236}">
                <a16:creationId xmlns:a16="http://schemas.microsoft.com/office/drawing/2014/main" id="{1098E715-2CEC-4B03-B0AC-0CB68340EE0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208737873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E701D4B3-CB95-4B37-BF49-C118F9181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480" y="1110610"/>
            <a:ext cx="9199143" cy="5014395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35841" name="Text Box 1">
            <a:extLst>
              <a:ext uri="{FF2B5EF4-FFF2-40B4-BE49-F238E27FC236}">
                <a16:creationId xmlns:a16="http://schemas.microsoft.com/office/drawing/2014/main" id="{B716B92D-7D9A-41DF-9D49-01C11749C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862773"/>
            <a:ext cx="2351584" cy="17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3600" dirty="0">
                <a:solidFill>
                  <a:srgbClr val="333399"/>
                </a:solidFill>
              </a:rPr>
              <a:t>¿Cómo es el circuito en el kit?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4D2CF229-F11B-4E9E-922E-3F49E90DDE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144" y="335911"/>
            <a:ext cx="1152128" cy="65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" name="Globo: línea con borde y barra de énfasis 3">
            <a:extLst>
              <a:ext uri="{FF2B5EF4-FFF2-40B4-BE49-F238E27FC236}">
                <a16:creationId xmlns:a16="http://schemas.microsoft.com/office/drawing/2014/main" id="{39D407D6-EE4B-4B3F-8D0C-F6F86B6D75F5}"/>
              </a:ext>
            </a:extLst>
          </p:cNvPr>
          <p:cNvSpPr/>
          <p:nvPr/>
        </p:nvSpPr>
        <p:spPr bwMode="auto">
          <a:xfrm>
            <a:off x="5231904" y="2430725"/>
            <a:ext cx="1152128" cy="432048"/>
          </a:xfrm>
          <a:prstGeom prst="accentBorderCallout1">
            <a:avLst>
              <a:gd name="adj1" fmla="val 18750"/>
              <a:gd name="adj2" fmla="val -8333"/>
              <a:gd name="adj3" fmla="val -101148"/>
              <a:gd name="adj4" fmla="val -82211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Convierte BCD a 7seg</a:t>
            </a:r>
          </a:p>
        </p:txBody>
      </p:sp>
      <p:sp>
        <p:nvSpPr>
          <p:cNvPr id="13" name="Globo: línea con borde y barra de énfasis 12">
            <a:extLst>
              <a:ext uri="{FF2B5EF4-FFF2-40B4-BE49-F238E27FC236}">
                <a16:creationId xmlns:a16="http://schemas.microsoft.com/office/drawing/2014/main" id="{601E13F6-C6F1-4194-A8E9-8513D12FA6C0}"/>
              </a:ext>
            </a:extLst>
          </p:cNvPr>
          <p:cNvSpPr/>
          <p:nvPr/>
        </p:nvSpPr>
        <p:spPr bwMode="auto">
          <a:xfrm>
            <a:off x="5231904" y="3100980"/>
            <a:ext cx="1152128" cy="432048"/>
          </a:xfrm>
          <a:prstGeom prst="accentBorderCallout1">
            <a:avLst>
              <a:gd name="adj1" fmla="val 103995"/>
              <a:gd name="adj2" fmla="val 106307"/>
              <a:gd name="adj3" fmla="val 304501"/>
              <a:gd name="adj4" fmla="val 6770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4000"/>
              </a:lnSpc>
            </a:pPr>
            <a:r>
              <a:rPr lang="es-AR" sz="16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secuencia</a:t>
            </a:r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5BC3400E-1F72-4D54-BF1C-4D8473F0240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4CBBF4CD-B28D-44A1-B88B-A5801B724157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33</a:t>
            </a:fld>
            <a:endParaRPr lang="es-ES" altLang="es-AR" dirty="0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AA3AAF8B-6331-42B3-B807-8C71E1E3FB4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EB78E23-76AF-4C77-8ED6-84CF073D29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1392339" y="428503"/>
            <a:ext cx="4281157" cy="188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6867" name="Picture 3">
            <a:extLst>
              <a:ext uri="{FF2B5EF4-FFF2-40B4-BE49-F238E27FC236}">
                <a16:creationId xmlns:a16="http://schemas.microsoft.com/office/drawing/2014/main" id="{76E0122D-4F7E-4454-A4F1-D708F3ABF2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8575" y="620688"/>
            <a:ext cx="6067634" cy="5345137"/>
          </a:xfrm>
          <a:prstGeom prst="rect">
            <a:avLst/>
          </a:prstGeom>
          <a:noFill/>
          <a:ln>
            <a:noFill/>
          </a:ln>
          <a:effectLst>
            <a:outerShdw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6C937E35-A613-422A-B9EC-BD3324E6B11E}"/>
              </a:ext>
            </a:extLst>
          </p:cNvPr>
          <p:cNvSpPr/>
          <p:nvPr/>
        </p:nvSpPr>
        <p:spPr bwMode="auto">
          <a:xfrm>
            <a:off x="1364831" y="461047"/>
            <a:ext cx="1296144" cy="792088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7" name="AutoShape 3">
            <a:extLst>
              <a:ext uri="{FF2B5EF4-FFF2-40B4-BE49-F238E27FC236}">
                <a16:creationId xmlns:a16="http://schemas.microsoft.com/office/drawing/2014/main" id="{F1EA87B3-2D47-42EB-A649-78C59011A5F0}"/>
              </a:ext>
            </a:extLst>
          </p:cNvPr>
          <p:cNvSpPr>
            <a:spLocks noChangeArrowheads="1"/>
          </p:cNvSpPr>
          <p:nvPr/>
        </p:nvSpPr>
        <p:spPr bwMode="auto">
          <a:xfrm rot="2882621">
            <a:off x="3409680" y="2596415"/>
            <a:ext cx="2089150" cy="849313"/>
          </a:xfrm>
          <a:prstGeom prst="leftArrowCallout">
            <a:avLst>
              <a:gd name="adj1" fmla="val 25000"/>
              <a:gd name="adj2" fmla="val 25000"/>
              <a:gd name="adj3" fmla="val 24997"/>
              <a:gd name="adj4" fmla="val 64977"/>
            </a:avLst>
          </a:prstGeom>
          <a:solidFill>
            <a:srgbClr val="FFFFFF"/>
          </a:solidFill>
          <a:ln w="25560" cap="sq">
            <a:solidFill>
              <a:srgbClr val="2D2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 dirty="0"/>
              <a:t>Driver segmentos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7B24B029-F3C7-40BD-A9EB-642CD5F32C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0913" y="2510126"/>
            <a:ext cx="3168352" cy="23105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3600" dirty="0">
                <a:solidFill>
                  <a:srgbClr val="333399"/>
                </a:solidFill>
              </a:rPr>
              <a:t>Tabla de verdad de un </a:t>
            </a:r>
            <a:r>
              <a:rPr lang="es-ES" altLang="es-ES" sz="3600" b="1" dirty="0">
                <a:solidFill>
                  <a:srgbClr val="333399"/>
                </a:solidFill>
              </a:rPr>
              <a:t>conversor BCD a 7seg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C6C145D-BE66-4D50-9CA0-4AF652FE2A08}"/>
              </a:ext>
            </a:extLst>
          </p:cNvPr>
          <p:cNvSpPr txBox="1"/>
          <p:nvPr/>
        </p:nvSpPr>
        <p:spPr>
          <a:xfrm>
            <a:off x="1464344" y="5013176"/>
            <a:ext cx="1975748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600" dirty="0">
                <a:latin typeface="AR CENA" panose="02000000000000000000" pitchFamily="2" charset="0"/>
              </a:rPr>
              <a:t>CD4511</a:t>
            </a:r>
            <a:endParaRPr lang="es-AR" sz="3600" dirty="0"/>
          </a:p>
        </p:txBody>
      </p:sp>
      <p:sp>
        <p:nvSpPr>
          <p:cNvPr id="11" name="Marcador de fecha 1">
            <a:extLst>
              <a:ext uri="{FF2B5EF4-FFF2-40B4-BE49-F238E27FC236}">
                <a16:creationId xmlns:a16="http://schemas.microsoft.com/office/drawing/2014/main" id="{5DD82332-9E75-4E79-80A3-9D307B592071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2" name="Marcador de número de diapositiva 3">
            <a:extLst>
              <a:ext uri="{FF2B5EF4-FFF2-40B4-BE49-F238E27FC236}">
                <a16:creationId xmlns:a16="http://schemas.microsoft.com/office/drawing/2014/main" id="{8A485CE9-854B-4682-911E-A5142429BB1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34</a:t>
            </a:fld>
            <a:endParaRPr lang="es-ES" altLang="es-AR" dirty="0"/>
          </a:p>
        </p:txBody>
      </p:sp>
      <p:sp>
        <p:nvSpPr>
          <p:cNvPr id="13" name="Marcador de pie de página 2">
            <a:extLst>
              <a:ext uri="{FF2B5EF4-FFF2-40B4-BE49-F238E27FC236}">
                <a16:creationId xmlns:a16="http://schemas.microsoft.com/office/drawing/2014/main" id="{0B054DA6-B058-4BAF-8CEF-159E8CAFD7F5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4274D82-129E-483F-A402-3D37DF56F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7848" y="2791864"/>
            <a:ext cx="7199662" cy="3390813"/>
          </a:xfrm>
          <a:prstGeom prst="rect">
            <a:avLst/>
          </a:prstGeom>
        </p:spPr>
      </p:pic>
      <p:sp>
        <p:nvSpPr>
          <p:cNvPr id="37892" name="AutoShape 4">
            <a:extLst>
              <a:ext uri="{FF2B5EF4-FFF2-40B4-BE49-F238E27FC236}">
                <a16:creationId xmlns:a16="http://schemas.microsoft.com/office/drawing/2014/main" id="{6F50FB4E-8567-4895-8AA4-A7B5647AACF2}"/>
              </a:ext>
            </a:extLst>
          </p:cNvPr>
          <p:cNvSpPr>
            <a:spLocks noChangeArrowheads="1"/>
          </p:cNvSpPr>
          <p:nvPr/>
        </p:nvSpPr>
        <p:spPr bwMode="auto">
          <a:xfrm rot="20035830">
            <a:off x="3658502" y="5234773"/>
            <a:ext cx="1811337" cy="603447"/>
          </a:xfrm>
          <a:prstGeom prst="rightArrowCallout">
            <a:avLst>
              <a:gd name="adj1" fmla="val 25000"/>
              <a:gd name="adj2" fmla="val 25000"/>
              <a:gd name="adj3" fmla="val 25000"/>
              <a:gd name="adj4" fmla="val 64977"/>
            </a:avLst>
          </a:prstGeom>
          <a:solidFill>
            <a:srgbClr val="FFFFFF"/>
          </a:solidFill>
          <a:ln w="25560" cap="sq">
            <a:solidFill>
              <a:srgbClr val="2D2D8A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/>
              <a:t>Driver dígitos</a:t>
            </a:r>
          </a:p>
        </p:txBody>
      </p:sp>
      <p:sp>
        <p:nvSpPr>
          <p:cNvPr id="37893" name="Text Box 5">
            <a:extLst>
              <a:ext uri="{FF2B5EF4-FFF2-40B4-BE49-F238E27FC236}">
                <a16:creationId xmlns:a16="http://schemas.microsoft.com/office/drawing/2014/main" id="{6E1560FB-DFC8-4E93-BC67-F9B6654AE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9616" y="490763"/>
            <a:ext cx="8532465" cy="1448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400" dirty="0">
                <a:solidFill>
                  <a:srgbClr val="333399"/>
                </a:solidFill>
              </a:rPr>
              <a:t>Contador/Decodificador de 10 salidas</a:t>
            </a:r>
          </a:p>
        </p:txBody>
      </p:sp>
      <p:sp>
        <p:nvSpPr>
          <p:cNvPr id="37895" name="Text Box 7">
            <a:extLst>
              <a:ext uri="{FF2B5EF4-FFF2-40B4-BE49-F238E27FC236}">
                <a16:creationId xmlns:a16="http://schemas.microsoft.com/office/drawing/2014/main" id="{B701343C-709A-46B4-9075-84A53557DB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3014" y="2095769"/>
            <a:ext cx="3805550" cy="2771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55584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>
              <a:spcBef>
                <a:spcPts val="1200"/>
              </a:spcBef>
              <a:spcAft>
                <a:spcPts val="1000"/>
              </a:spcAft>
            </a:pPr>
            <a:r>
              <a:rPr lang="es-AR" altLang="es-ES" sz="2400" dirty="0"/>
              <a:t>EL circuito 4017 es  un contador/divisor o decodificador con 10 salidas. </a:t>
            </a:r>
            <a:r>
              <a:rPr lang="es-AR" altLang="es-ES" sz="2400" b="1" dirty="0"/>
              <a:t>Provee una salida con valor alto diferente con cada pulso de la señal de reloj 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34D079E-E3E3-40DB-A25A-4DDAF0653755}"/>
              </a:ext>
            </a:extLst>
          </p:cNvPr>
          <p:cNvSpPr txBox="1"/>
          <p:nvPr/>
        </p:nvSpPr>
        <p:spPr>
          <a:xfrm>
            <a:off x="4943872" y="2061909"/>
            <a:ext cx="2232248" cy="6075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3600" dirty="0">
                <a:latin typeface="AR CENA" panose="02000000000000000000" pitchFamily="2" charset="0"/>
              </a:rPr>
              <a:t>CD4017</a:t>
            </a:r>
            <a:endParaRPr lang="es-AR" sz="3600" dirty="0"/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A7F93C4F-8C93-41B0-AEC3-9B95F60B37B4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9" name="Marcador de número de diapositiva 3">
            <a:extLst>
              <a:ext uri="{FF2B5EF4-FFF2-40B4-BE49-F238E27FC236}">
                <a16:creationId xmlns:a16="http://schemas.microsoft.com/office/drawing/2014/main" id="{5417E630-B7A8-4365-A698-6013513DD29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35</a:t>
            </a:fld>
            <a:endParaRPr lang="es-ES" altLang="es-AR" dirty="0"/>
          </a:p>
        </p:txBody>
      </p:sp>
      <p:sp>
        <p:nvSpPr>
          <p:cNvPr id="10" name="Marcador de pie de página 2">
            <a:extLst>
              <a:ext uri="{FF2B5EF4-FFF2-40B4-BE49-F238E27FC236}">
                <a16:creationId xmlns:a16="http://schemas.microsoft.com/office/drawing/2014/main" id="{7B44C967-9019-4170-9257-61389773A1F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2103253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Text Box 1">
            <a:extLst>
              <a:ext uri="{FF2B5EF4-FFF2-40B4-BE49-F238E27FC236}">
                <a16:creationId xmlns:a16="http://schemas.microsoft.com/office/drawing/2014/main" id="{06950ABA-D870-489F-B7F8-66039B90DF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68" y="925254"/>
            <a:ext cx="3168352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400" dirty="0">
                <a:solidFill>
                  <a:srgbClr val="333399"/>
                </a:solidFill>
              </a:rPr>
              <a:t>¿Cómo funciona el CD4017?</a:t>
            </a:r>
          </a:p>
        </p:txBody>
      </p:sp>
      <p:sp>
        <p:nvSpPr>
          <p:cNvPr id="38919" name="Rectangle 7">
            <a:extLst>
              <a:ext uri="{FF2B5EF4-FFF2-40B4-BE49-F238E27FC236}">
                <a16:creationId xmlns:a16="http://schemas.microsoft.com/office/drawing/2014/main" id="{F1AC778B-72AB-4AE1-9891-6AF6EABC45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14" y="3600303"/>
            <a:ext cx="2583142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 sz="3200" dirty="0">
                <a:solidFill>
                  <a:srgbClr val="2D2D8A"/>
                </a:solidFill>
                <a:latin typeface="AR CENA" panose="02000000000000000000" pitchFamily="2" charset="0"/>
              </a:rPr>
              <a:t>Es un contador/divisor con 10 salidas</a:t>
            </a:r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8436D024-9AE7-4D0B-B4E2-5203B2429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1" y="-136525"/>
            <a:ext cx="24288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2050" name="Picture 2" descr="Resultado de imagen para cd4017 cd= contador divisor">
            <a:extLst>
              <a:ext uri="{FF2B5EF4-FFF2-40B4-BE49-F238E27FC236}">
                <a16:creationId xmlns:a16="http://schemas.microsoft.com/office/drawing/2014/main" id="{9CCF03D0-065B-47B7-B670-1FD75982B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7473" r="1645" b="5183"/>
          <a:stretch/>
        </p:blipFill>
        <p:spPr bwMode="auto">
          <a:xfrm>
            <a:off x="3148101" y="950654"/>
            <a:ext cx="8615801" cy="447566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6" name="Marcador de fecha 1">
            <a:extLst>
              <a:ext uri="{FF2B5EF4-FFF2-40B4-BE49-F238E27FC236}">
                <a16:creationId xmlns:a16="http://schemas.microsoft.com/office/drawing/2014/main" id="{1C6BB9AF-76FE-4F12-8D96-08C65AD3465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7" name="Marcador de número de diapositiva 3">
            <a:extLst>
              <a:ext uri="{FF2B5EF4-FFF2-40B4-BE49-F238E27FC236}">
                <a16:creationId xmlns:a16="http://schemas.microsoft.com/office/drawing/2014/main" id="{F9A4193B-5F29-471D-BDE9-13FEFB9308F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36</a:t>
            </a:fld>
            <a:endParaRPr lang="es-ES" altLang="es-AR" dirty="0"/>
          </a:p>
        </p:txBody>
      </p:sp>
      <p:sp>
        <p:nvSpPr>
          <p:cNvPr id="8" name="Marcador de pie de página 2">
            <a:extLst>
              <a:ext uri="{FF2B5EF4-FFF2-40B4-BE49-F238E27FC236}">
                <a16:creationId xmlns:a16="http://schemas.microsoft.com/office/drawing/2014/main" id="{184A20F2-5A9B-48EC-BBB5-7509C357707F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7" name="Rectangle 5">
            <a:extLst>
              <a:ext uri="{FF2B5EF4-FFF2-40B4-BE49-F238E27FC236}">
                <a16:creationId xmlns:a16="http://schemas.microsoft.com/office/drawing/2014/main" id="{AC18ED40-616A-42BA-A8C0-C5E7EFA13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087" y="5003083"/>
            <a:ext cx="11551825" cy="956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2800" b="1" dirty="0"/>
              <a:t>RST </a:t>
            </a:r>
            <a:r>
              <a:rPr lang="es-AR" altLang="es-ES" sz="2800" dirty="0"/>
              <a:t>“</a:t>
            </a:r>
            <a:r>
              <a:rPr lang="es-AR" altLang="es-ES" sz="2800" dirty="0" err="1"/>
              <a:t>reset</a:t>
            </a:r>
            <a:r>
              <a:rPr lang="es-AR" altLang="es-ES" sz="2800" dirty="0"/>
              <a:t>“</a:t>
            </a:r>
            <a:r>
              <a:rPr lang="es-AR" altLang="es-ES" sz="2800" b="1" dirty="0"/>
              <a:t>:</a:t>
            </a:r>
            <a:r>
              <a:rPr lang="es-AR" altLang="es-ES" sz="2000" dirty="0"/>
              <a:t> </a:t>
            </a:r>
            <a:r>
              <a:rPr lang="es-AR" altLang="es-ES" sz="2800" dirty="0"/>
              <a:t>Si se le aplica un nivel alto (un pulso positivo), fuerza el reinicio de la secuencia (recomienza desde Q0). </a:t>
            </a:r>
          </a:p>
        </p:txBody>
      </p:sp>
      <p:sp>
        <p:nvSpPr>
          <p:cNvPr id="38918" name="Rectangle 6">
            <a:extLst>
              <a:ext uri="{FF2B5EF4-FFF2-40B4-BE49-F238E27FC236}">
                <a16:creationId xmlns:a16="http://schemas.microsoft.com/office/drawing/2014/main" id="{12E1386A-FD94-4B6B-8F4F-ECCF33050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899" y="1140215"/>
            <a:ext cx="4392487" cy="31107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2800" b="1" dirty="0"/>
              <a:t>CLK </a:t>
            </a:r>
            <a:r>
              <a:rPr lang="es-AR" altLang="es-ES" sz="2800" dirty="0"/>
              <a:t>“</a:t>
            </a:r>
            <a:r>
              <a:rPr lang="es-AR" altLang="es-ES" sz="2800" dirty="0" err="1"/>
              <a:t>Clock</a:t>
            </a:r>
            <a:r>
              <a:rPr lang="es-AR" altLang="es-ES" sz="2800" dirty="0"/>
              <a:t>“</a:t>
            </a:r>
            <a:r>
              <a:rPr lang="es-AR" altLang="es-ES" sz="2800" b="1" dirty="0"/>
              <a:t>:</a:t>
            </a:r>
            <a:r>
              <a:rPr lang="es-AR" altLang="es-ES" sz="2800" dirty="0"/>
              <a:t> Con las entradas “</a:t>
            </a:r>
            <a:r>
              <a:rPr lang="es-AR" altLang="es-ES" sz="2800" dirty="0">
                <a:solidFill>
                  <a:srgbClr val="FF0000"/>
                </a:solidFill>
              </a:rPr>
              <a:t>CLKEN</a:t>
            </a:r>
            <a:r>
              <a:rPr lang="es-AR" altLang="es-ES" sz="2800" dirty="0"/>
              <a:t>" y “</a:t>
            </a:r>
            <a:r>
              <a:rPr lang="es-AR" altLang="es-ES" sz="2800" dirty="0">
                <a:solidFill>
                  <a:srgbClr val="FF0000"/>
                </a:solidFill>
              </a:rPr>
              <a:t>RST</a:t>
            </a:r>
            <a:r>
              <a:rPr lang="es-AR" altLang="es-ES" sz="2800" dirty="0"/>
              <a:t>" a tierra (a nivel 0), el contador avanza una etapa a cada transición positiva de la señal de Reloj (CLOCK).</a:t>
            </a:r>
          </a:p>
        </p:txBody>
      </p:sp>
      <p:sp>
        <p:nvSpPr>
          <p:cNvPr id="38920" name="Rectangle 8">
            <a:extLst>
              <a:ext uri="{FF2B5EF4-FFF2-40B4-BE49-F238E27FC236}">
                <a16:creationId xmlns:a16="http://schemas.microsoft.com/office/drawing/2014/main" id="{8436D024-9AE7-4D0B-B4E2-5203B2429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1" y="-136525"/>
            <a:ext cx="24288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2050" name="Picture 2" descr="Resultado de imagen para cd4017 cd= contador divisor">
            <a:extLst>
              <a:ext uri="{FF2B5EF4-FFF2-40B4-BE49-F238E27FC236}">
                <a16:creationId xmlns:a16="http://schemas.microsoft.com/office/drawing/2014/main" id="{9CCF03D0-065B-47B7-B670-1FD75982B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9" t="7473" r="1645" b="5183"/>
          <a:stretch/>
        </p:blipFill>
        <p:spPr bwMode="auto">
          <a:xfrm>
            <a:off x="4989209" y="544672"/>
            <a:ext cx="6930892" cy="3964448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5DFF6A7A-BE9D-471E-ACD2-F61DE2BFB9D1}"/>
              </a:ext>
            </a:extLst>
          </p:cNvPr>
          <p:cNvSpPr/>
          <p:nvPr/>
        </p:nvSpPr>
        <p:spPr bwMode="auto">
          <a:xfrm>
            <a:off x="6324724" y="1556792"/>
            <a:ext cx="285149" cy="10081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8001A0CD-55AA-4360-A8DF-B10168DB6352}"/>
              </a:ext>
            </a:extLst>
          </p:cNvPr>
          <p:cNvSpPr/>
          <p:nvPr/>
        </p:nvSpPr>
        <p:spPr bwMode="auto">
          <a:xfrm>
            <a:off x="5689352" y="1556793"/>
            <a:ext cx="285149" cy="1008112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Marcador de fecha 1">
            <a:extLst>
              <a:ext uri="{FF2B5EF4-FFF2-40B4-BE49-F238E27FC236}">
                <a16:creationId xmlns:a16="http://schemas.microsoft.com/office/drawing/2014/main" id="{D8F43696-72AC-4611-B312-65C5CC3B9628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CAAD9BF3-FB41-4518-BA23-238C354943C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37</a:t>
            </a:fld>
            <a:endParaRPr lang="es-ES" altLang="es-AR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1152BAC6-ADAA-4DC0-8488-6C2DA943E27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2456749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20" name="Rectangle 8">
            <a:extLst>
              <a:ext uri="{FF2B5EF4-FFF2-40B4-BE49-F238E27FC236}">
                <a16:creationId xmlns:a16="http://schemas.microsoft.com/office/drawing/2014/main" id="{8436D024-9AE7-4D0B-B4E2-5203B2429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7501" y="-136525"/>
            <a:ext cx="2428875" cy="1914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2013121E-EB24-4B32-97A3-2CF08AA82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5720" y="404664"/>
            <a:ext cx="8208912" cy="1818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just"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2800" dirty="0"/>
              <a:t>En nuestro caso tenemos 6 salidas….. Por lo que debemos generar un pulso de RST en el momento apropiado para cortar el ciclo de 10 salidas y convertirlo en 6 </a:t>
            </a:r>
          </a:p>
        </p:txBody>
      </p:sp>
      <p:sp>
        <p:nvSpPr>
          <p:cNvPr id="8" name="Text Box 1">
            <a:extLst>
              <a:ext uri="{FF2B5EF4-FFF2-40B4-BE49-F238E27FC236}">
                <a16:creationId xmlns:a16="http://schemas.microsoft.com/office/drawing/2014/main" id="{0019F218-97B0-4089-BDB7-0FA93E38D8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90" y="1988840"/>
            <a:ext cx="3168352" cy="2125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400" dirty="0">
                <a:solidFill>
                  <a:srgbClr val="333399"/>
                </a:solidFill>
              </a:rPr>
              <a:t>¿Cómo se usa en el kit?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2F831B7-4662-4F9A-9248-101364929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2384902"/>
            <a:ext cx="8063758" cy="3797775"/>
          </a:xfrm>
          <a:prstGeom prst="rect">
            <a:avLst/>
          </a:prstGeom>
        </p:spPr>
      </p:pic>
      <p:sp>
        <p:nvSpPr>
          <p:cNvPr id="10" name="Elipse 9">
            <a:extLst>
              <a:ext uri="{FF2B5EF4-FFF2-40B4-BE49-F238E27FC236}">
                <a16:creationId xmlns:a16="http://schemas.microsoft.com/office/drawing/2014/main" id="{97C78240-E5A2-41A5-999E-D05DDB0B4266}"/>
              </a:ext>
            </a:extLst>
          </p:cNvPr>
          <p:cNvSpPr/>
          <p:nvPr/>
        </p:nvSpPr>
        <p:spPr bwMode="auto">
          <a:xfrm>
            <a:off x="5447928" y="2829628"/>
            <a:ext cx="1440160" cy="1391460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1" name="Marcador de fecha 1">
            <a:extLst>
              <a:ext uri="{FF2B5EF4-FFF2-40B4-BE49-F238E27FC236}">
                <a16:creationId xmlns:a16="http://schemas.microsoft.com/office/drawing/2014/main" id="{0C730599-023C-4157-B6C2-AE34E7B9374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3" name="Marcador de número de diapositiva 3">
            <a:extLst>
              <a:ext uri="{FF2B5EF4-FFF2-40B4-BE49-F238E27FC236}">
                <a16:creationId xmlns:a16="http://schemas.microsoft.com/office/drawing/2014/main" id="{EA3DC23E-780C-4B0F-8319-2C31A7BF682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38</a:t>
            </a:fld>
            <a:endParaRPr lang="es-ES" altLang="es-AR" dirty="0"/>
          </a:p>
        </p:txBody>
      </p:sp>
      <p:sp>
        <p:nvSpPr>
          <p:cNvPr id="14" name="Marcador de pie de página 2">
            <a:extLst>
              <a:ext uri="{FF2B5EF4-FFF2-40B4-BE49-F238E27FC236}">
                <a16:creationId xmlns:a16="http://schemas.microsoft.com/office/drawing/2014/main" id="{529D5D58-0443-4BE5-92CD-99A183F4819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20733736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 Box 1">
            <a:extLst>
              <a:ext uri="{FF2B5EF4-FFF2-40B4-BE49-F238E27FC236}">
                <a16:creationId xmlns:a16="http://schemas.microsoft.com/office/drawing/2014/main" id="{834EA377-238C-45FF-8081-BEF693FB89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6248" y="134936"/>
            <a:ext cx="7991475" cy="7716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400" u="sng" dirty="0">
                <a:solidFill>
                  <a:srgbClr val="333399"/>
                </a:solidFill>
              </a:rPr>
              <a:t>¿Cómo será nuestro .h ahora?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CC24CE08-954B-4FF8-B7E1-E4FEE58F4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6661986" y="4212659"/>
            <a:ext cx="4281157" cy="1889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1F4A51BD-8183-40B3-AD63-9F0FFB55D8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6960" b="28898"/>
          <a:stretch/>
        </p:blipFill>
        <p:spPr>
          <a:xfrm>
            <a:off x="9070144" y="1207840"/>
            <a:ext cx="2836687" cy="2875001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BEFFDE2D-5B7D-47E0-8E0B-4813AD3D69D3}"/>
              </a:ext>
            </a:extLst>
          </p:cNvPr>
          <p:cNvSpPr txBox="1"/>
          <p:nvPr/>
        </p:nvSpPr>
        <p:spPr>
          <a:xfrm>
            <a:off x="1703512" y="1083889"/>
            <a:ext cx="5688632" cy="2668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AR" sz="2000" dirty="0"/>
              <a:t>#define		BCD_A				0,20</a:t>
            </a:r>
          </a:p>
          <a:p>
            <a:r>
              <a:rPr lang="es-AR" sz="2000" dirty="0"/>
              <a:t>#define		BCD_B				0,23</a:t>
            </a:r>
          </a:p>
          <a:p>
            <a:r>
              <a:rPr lang="es-AR" sz="2000" dirty="0"/>
              <a:t>#define		BCD_C				0,22</a:t>
            </a:r>
          </a:p>
          <a:p>
            <a:r>
              <a:rPr lang="es-AR" sz="2000" dirty="0"/>
              <a:t>#define		BCD_D				0,21</a:t>
            </a:r>
          </a:p>
          <a:p>
            <a:endParaRPr lang="es-AR" sz="2000" dirty="0"/>
          </a:p>
          <a:p>
            <a:r>
              <a:rPr lang="es-AR" sz="2000" dirty="0"/>
              <a:t>#define		</a:t>
            </a:r>
            <a:r>
              <a:rPr lang="es-AR" altLang="es-ES" sz="2000" dirty="0"/>
              <a:t>BCD_RST 	</a:t>
            </a:r>
            <a:r>
              <a:rPr lang="es-AR" sz="2000" dirty="0"/>
              <a:t>		0,18</a:t>
            </a:r>
          </a:p>
          <a:p>
            <a:r>
              <a:rPr lang="es-AR" sz="2000" dirty="0"/>
              <a:t>#define		</a:t>
            </a:r>
            <a:r>
              <a:rPr lang="es-AR" altLang="es-ES" sz="2000" dirty="0"/>
              <a:t>BCD_CLOCK </a:t>
            </a:r>
            <a:r>
              <a:rPr lang="es-AR" sz="2000" dirty="0"/>
              <a:t>		0,19</a:t>
            </a:r>
          </a:p>
          <a:p>
            <a:endParaRPr lang="es-AR" sz="2000" dirty="0"/>
          </a:p>
          <a:p>
            <a:r>
              <a:rPr lang="es-AR" sz="2000" dirty="0"/>
              <a:t>#define		CANTIDAD_DIGITOS	6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96D537C-0F40-44A4-8061-C6072BC29536}"/>
              </a:ext>
            </a:extLst>
          </p:cNvPr>
          <p:cNvSpPr txBox="1"/>
          <p:nvPr/>
        </p:nvSpPr>
        <p:spPr>
          <a:xfrm>
            <a:off x="376419" y="3752312"/>
            <a:ext cx="5616624" cy="23820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/>
            <a:r>
              <a:rPr lang="es-AR" altLang="es-AR" sz="1600" dirty="0">
                <a:solidFill>
                  <a:schemeClr val="accent1">
                    <a:lumMod val="50000"/>
                  </a:schemeClr>
                </a:solidFill>
              </a:rPr>
              <a:t>// Números de Digito</a:t>
            </a:r>
          </a:p>
          <a:p>
            <a:pPr hangingPunct="1"/>
            <a:r>
              <a:rPr lang="es-AR" altLang="es-AR" sz="1600" dirty="0"/>
              <a:t>#define		DIGITO_0		0	</a:t>
            </a:r>
          </a:p>
          <a:p>
            <a:pPr hangingPunct="1"/>
            <a:r>
              <a:rPr lang="es-AR" altLang="es-AR" sz="1600" dirty="0"/>
              <a:t>#define		DIGITO_1		1</a:t>
            </a:r>
          </a:p>
          <a:p>
            <a:pPr hangingPunct="1"/>
            <a:r>
              <a:rPr lang="es-AR" altLang="es-AR" sz="1600" dirty="0"/>
              <a:t>#define		DIGITO_2		2</a:t>
            </a:r>
          </a:p>
          <a:p>
            <a:pPr hangingPunct="1"/>
            <a:r>
              <a:rPr lang="es-AR" altLang="es-AR" sz="1600" dirty="0"/>
              <a:t>#define		DIGITO_3		3</a:t>
            </a:r>
          </a:p>
          <a:p>
            <a:pPr hangingPunct="1"/>
            <a:r>
              <a:rPr lang="es-AR" altLang="es-AR" sz="1600" dirty="0"/>
              <a:t>#define		DIGITO_4		4</a:t>
            </a:r>
          </a:p>
          <a:p>
            <a:pPr hangingPunct="1"/>
            <a:r>
              <a:rPr lang="es-AR" altLang="es-AR" sz="1600" dirty="0"/>
              <a:t>#define		DIGITO_5		5</a:t>
            </a:r>
          </a:p>
          <a:p>
            <a:pPr hangingPunct="1"/>
            <a:endParaRPr lang="es-AR" altLang="es-AR" sz="1600" dirty="0"/>
          </a:p>
          <a:p>
            <a:pPr hangingPunct="1"/>
            <a:r>
              <a:rPr lang="es-AR" altLang="es-AR" sz="1600" dirty="0"/>
              <a:t>#define		DSP_ROJO		0	</a:t>
            </a:r>
            <a:r>
              <a:rPr lang="es-AR" altLang="es-AR" sz="1600" dirty="0">
                <a:solidFill>
                  <a:schemeClr val="accent1">
                    <a:lumMod val="50000"/>
                  </a:schemeClr>
                </a:solidFill>
              </a:rPr>
              <a:t>// </a:t>
            </a:r>
            <a:r>
              <a:rPr lang="es-AR" altLang="es-AR" sz="1600" dirty="0" err="1">
                <a:solidFill>
                  <a:schemeClr val="accent1">
                    <a:lumMod val="50000"/>
                  </a:schemeClr>
                </a:solidFill>
              </a:rPr>
              <a:t>Display</a:t>
            </a:r>
            <a:r>
              <a:rPr lang="es-AR" altLang="es-AR" sz="1600" dirty="0">
                <a:solidFill>
                  <a:schemeClr val="accent1">
                    <a:lumMod val="50000"/>
                  </a:schemeClr>
                </a:solidFill>
              </a:rPr>
              <a:t> verde</a:t>
            </a:r>
          </a:p>
          <a:p>
            <a:pPr hangingPunct="1"/>
            <a:r>
              <a:rPr lang="es-AR" altLang="es-AR" sz="1600" dirty="0"/>
              <a:t>#define		DSP_VERDE		1	</a:t>
            </a:r>
            <a:r>
              <a:rPr lang="es-AR" altLang="es-AR" sz="1600" dirty="0">
                <a:solidFill>
                  <a:schemeClr val="accent1">
                    <a:lumMod val="50000"/>
                  </a:schemeClr>
                </a:solidFill>
              </a:rPr>
              <a:t>// </a:t>
            </a:r>
            <a:r>
              <a:rPr lang="es-AR" altLang="es-AR" sz="1600" dirty="0" err="1">
                <a:solidFill>
                  <a:schemeClr val="accent1">
                    <a:lumMod val="50000"/>
                  </a:schemeClr>
                </a:solidFill>
              </a:rPr>
              <a:t>Display</a:t>
            </a:r>
            <a:r>
              <a:rPr lang="es-AR" altLang="es-AR" sz="1600" dirty="0">
                <a:solidFill>
                  <a:schemeClr val="accent1">
                    <a:lumMod val="50000"/>
                  </a:schemeClr>
                </a:solidFill>
              </a:rPr>
              <a:t> rojo</a:t>
            </a:r>
            <a:endParaRPr lang="es-AR" sz="1600" dirty="0"/>
          </a:p>
        </p:txBody>
      </p:sp>
      <p:sp>
        <p:nvSpPr>
          <p:cNvPr id="3" name="Cerrar llave 2">
            <a:extLst>
              <a:ext uri="{FF2B5EF4-FFF2-40B4-BE49-F238E27FC236}">
                <a16:creationId xmlns:a16="http://schemas.microsoft.com/office/drawing/2014/main" id="{0AE91694-63B9-4D47-932A-66654F79DAF5}"/>
              </a:ext>
            </a:extLst>
          </p:cNvPr>
          <p:cNvSpPr/>
          <p:nvPr/>
        </p:nvSpPr>
        <p:spPr bwMode="auto">
          <a:xfrm>
            <a:off x="5993043" y="1078022"/>
            <a:ext cx="246973" cy="2134954"/>
          </a:xfrm>
          <a:prstGeom prst="rightBrace">
            <a:avLst>
              <a:gd name="adj1" fmla="val 114117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7">
            <a:extLst>
              <a:ext uri="{FF2B5EF4-FFF2-40B4-BE49-F238E27FC236}">
                <a16:creationId xmlns:a16="http://schemas.microsoft.com/office/drawing/2014/main" id="{C67484D9-A1FA-4A3C-947E-BB507D2610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8614" y="1359578"/>
            <a:ext cx="2407060" cy="15718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 sz="2400" dirty="0">
                <a:solidFill>
                  <a:srgbClr val="2D2D8A"/>
                </a:solidFill>
              </a:rPr>
              <a:t>Datos obtenidos del relevamiento del kit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8EF1165-F52F-457D-934E-C605C5C83139}"/>
              </a:ext>
            </a:extLst>
          </p:cNvPr>
          <p:cNvSpPr/>
          <p:nvPr/>
        </p:nvSpPr>
        <p:spPr bwMode="auto">
          <a:xfrm>
            <a:off x="6744072" y="4082840"/>
            <a:ext cx="648072" cy="100234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87705BC8-A114-47E9-BBEC-3D3287073FA6}"/>
              </a:ext>
            </a:extLst>
          </p:cNvPr>
          <p:cNvSpPr/>
          <p:nvPr/>
        </p:nvSpPr>
        <p:spPr bwMode="auto">
          <a:xfrm>
            <a:off x="9768408" y="2845386"/>
            <a:ext cx="648072" cy="726653"/>
          </a:xfrm>
          <a:prstGeom prst="ellipse">
            <a:avLst/>
          </a:pr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endParaRPr lang="es-AR">
              <a:latin typeface="Arial" panose="020B0604020202020204" pitchFamily="34" charset="0"/>
              <a:ea typeface="Microsoft YaHei" panose="020B0503020204020204" pitchFamily="34" charset="-122"/>
            </a:endParaRPr>
          </a:p>
        </p:txBody>
      </p:sp>
      <p:sp>
        <p:nvSpPr>
          <p:cNvPr id="14" name="Marcador de fecha 1">
            <a:extLst>
              <a:ext uri="{FF2B5EF4-FFF2-40B4-BE49-F238E27FC236}">
                <a16:creationId xmlns:a16="http://schemas.microsoft.com/office/drawing/2014/main" id="{AA631B74-D13E-4010-91C4-7DC91F9A14D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6" name="Marcador de número de diapositiva 3">
            <a:extLst>
              <a:ext uri="{FF2B5EF4-FFF2-40B4-BE49-F238E27FC236}">
                <a16:creationId xmlns:a16="http://schemas.microsoft.com/office/drawing/2014/main" id="{8DC13BA0-E4AE-454D-A1B0-EE7C488C77DB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39</a:t>
            </a:fld>
            <a:endParaRPr lang="es-ES" altLang="es-AR" dirty="0"/>
          </a:p>
        </p:txBody>
      </p:sp>
      <p:sp>
        <p:nvSpPr>
          <p:cNvPr id="17" name="Marcador de pie de página 2">
            <a:extLst>
              <a:ext uri="{FF2B5EF4-FFF2-40B4-BE49-F238E27FC236}">
                <a16:creationId xmlns:a16="http://schemas.microsoft.com/office/drawing/2014/main" id="{E971DE22-F500-44FE-8BBC-C06FFF9F924B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38" r="15149"/>
          <a:stretch>
            <a:fillRect/>
          </a:stretch>
        </p:blipFill>
        <p:spPr bwMode="auto">
          <a:xfrm>
            <a:off x="3503017" y="1539878"/>
            <a:ext cx="5688012" cy="4633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38" r="1514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5" name="Rectangle 5"/>
          <p:cNvSpPr>
            <a:spLocks noChangeArrowheads="1"/>
          </p:cNvSpPr>
          <p:nvPr/>
        </p:nvSpPr>
        <p:spPr bwMode="auto">
          <a:xfrm>
            <a:off x="4942879" y="387352"/>
            <a:ext cx="3240088" cy="5761038"/>
          </a:xfrm>
          <a:prstGeom prst="rect">
            <a:avLst/>
          </a:prstGeom>
          <a:solidFill>
            <a:srgbClr val="C00000">
              <a:alpha val="51999"/>
            </a:srgbClr>
          </a:solidFill>
          <a:ln w="38160" cap="flat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10246" name="Group 6"/>
          <p:cNvGrpSpPr>
            <a:grpSpLocks/>
          </p:cNvGrpSpPr>
          <p:nvPr/>
        </p:nvGrpSpPr>
        <p:grpSpPr bwMode="auto">
          <a:xfrm>
            <a:off x="5374680" y="963615"/>
            <a:ext cx="2373313" cy="4678362"/>
            <a:chOff x="1678" y="731"/>
            <a:chExt cx="1495" cy="2947"/>
          </a:xfrm>
        </p:grpSpPr>
        <p:sp>
          <p:nvSpPr>
            <p:cNvPr id="10247" name="Rectangle 7"/>
            <p:cNvSpPr>
              <a:spLocks noChangeArrowheads="1"/>
            </p:cNvSpPr>
            <p:nvPr/>
          </p:nvSpPr>
          <p:spPr bwMode="auto">
            <a:xfrm>
              <a:off x="2132" y="731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48" name="Rectangle 8"/>
            <p:cNvSpPr>
              <a:spLocks noChangeArrowheads="1"/>
            </p:cNvSpPr>
            <p:nvPr/>
          </p:nvSpPr>
          <p:spPr bwMode="auto">
            <a:xfrm>
              <a:off x="2132" y="2137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49" name="Rectangle 9"/>
            <p:cNvSpPr>
              <a:spLocks noChangeArrowheads="1"/>
            </p:cNvSpPr>
            <p:nvPr/>
          </p:nvSpPr>
          <p:spPr bwMode="auto">
            <a:xfrm>
              <a:off x="2132" y="3453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50" name="Rectangle 10"/>
            <p:cNvSpPr>
              <a:spLocks noChangeArrowheads="1"/>
            </p:cNvSpPr>
            <p:nvPr/>
          </p:nvSpPr>
          <p:spPr bwMode="auto">
            <a:xfrm rot="5400000">
              <a:off x="2745" y="1434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51" name="Rectangle 11"/>
            <p:cNvSpPr>
              <a:spLocks noChangeArrowheads="1"/>
            </p:cNvSpPr>
            <p:nvPr/>
          </p:nvSpPr>
          <p:spPr bwMode="auto">
            <a:xfrm rot="5400000">
              <a:off x="2745" y="2840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52" name="Rectangle 12"/>
            <p:cNvSpPr>
              <a:spLocks noChangeArrowheads="1"/>
            </p:cNvSpPr>
            <p:nvPr/>
          </p:nvSpPr>
          <p:spPr bwMode="auto">
            <a:xfrm rot="5400000">
              <a:off x="1520" y="1434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10253" name="Rectangle 13"/>
            <p:cNvSpPr>
              <a:spLocks noChangeArrowheads="1"/>
            </p:cNvSpPr>
            <p:nvPr/>
          </p:nvSpPr>
          <p:spPr bwMode="auto">
            <a:xfrm rot="5400000">
              <a:off x="1475" y="2840"/>
              <a:ext cx="634" cy="226"/>
            </a:xfrm>
            <a:prstGeom prst="rect">
              <a:avLst/>
            </a:prstGeom>
            <a:solidFill>
              <a:srgbClr val="FF0000"/>
            </a:solidFill>
            <a:ln w="25560" cap="flat">
              <a:solidFill>
                <a:srgbClr val="3A5F8B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pic>
        <p:nvPicPr>
          <p:cNvPr id="10255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2838453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6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3125791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7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3413128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8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3702053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9" name="Picture 1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4565653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0" name="Picture 2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4278316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61" name="Picture 2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3574455" y="3989391"/>
            <a:ext cx="84772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10262" name="Group 22"/>
          <p:cNvGrpSpPr>
            <a:grpSpLocks/>
          </p:cNvGrpSpPr>
          <p:nvPr/>
        </p:nvGrpSpPr>
        <p:grpSpPr bwMode="auto">
          <a:xfrm>
            <a:off x="9590088" y="315915"/>
            <a:ext cx="2487612" cy="2806700"/>
            <a:chOff x="4101" y="136"/>
            <a:chExt cx="1567" cy="1768"/>
          </a:xfrm>
        </p:grpSpPr>
        <p:pic>
          <p:nvPicPr>
            <p:cNvPr id="10263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" y="907"/>
              <a:ext cx="1105" cy="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grpSp>
          <p:nvGrpSpPr>
            <p:cNvPr id="10264" name="Group 24"/>
            <p:cNvGrpSpPr>
              <a:grpSpLocks/>
            </p:cNvGrpSpPr>
            <p:nvPr/>
          </p:nvGrpSpPr>
          <p:grpSpPr bwMode="auto">
            <a:xfrm>
              <a:off x="4101" y="136"/>
              <a:ext cx="1567" cy="634"/>
              <a:chOff x="4101" y="136"/>
              <a:chExt cx="1567" cy="634"/>
            </a:xfrm>
          </p:grpSpPr>
          <p:pic>
            <p:nvPicPr>
              <p:cNvPr id="10265" name="Picture 25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1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0266" name="Picture 26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82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0267" name="Picture 27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63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10268" name="Picture 28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44" y="136"/>
                <a:ext cx="424" cy="634"/>
              </a:xfrm>
              <a:prstGeom prst="rect">
                <a:avLst/>
              </a:prstGeom>
              <a:solidFill>
                <a:srgbClr val="EDEDE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</p:grpSp>
      </p:grpSp>
      <p:sp>
        <p:nvSpPr>
          <p:cNvPr id="30" name="Rectangle 14">
            <a:extLst>
              <a:ext uri="{FF2B5EF4-FFF2-40B4-BE49-F238E27FC236}">
                <a16:creationId xmlns:a16="http://schemas.microsoft.com/office/drawing/2014/main" id="{568D9B9B-DFE9-4261-90AC-373FE12B47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74" y="1948700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La génesis</a:t>
            </a:r>
          </a:p>
        </p:txBody>
      </p:sp>
      <p:sp>
        <p:nvSpPr>
          <p:cNvPr id="31" name="Text Box 8">
            <a:extLst>
              <a:ext uri="{FF2B5EF4-FFF2-40B4-BE49-F238E27FC236}">
                <a16:creationId xmlns:a16="http://schemas.microsoft.com/office/drawing/2014/main" id="{9C7F48B3-B93D-4DE5-8560-114BFD2F19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4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2" name="Text Box 1">
            <a:extLst>
              <a:ext uri="{FF2B5EF4-FFF2-40B4-BE49-F238E27FC236}">
                <a16:creationId xmlns:a16="http://schemas.microsoft.com/office/drawing/2014/main" id="{FB28D904-C50D-40B8-94A5-114F8FC22D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33" name="Text Box 4">
            <a:extLst>
              <a:ext uri="{FF2B5EF4-FFF2-40B4-BE49-F238E27FC236}">
                <a16:creationId xmlns:a16="http://schemas.microsoft.com/office/drawing/2014/main" id="{F966E61E-FA88-4DA7-9C51-E9D09DED95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567020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32 CuadroTexto"/>
          <p:cNvSpPr txBox="1"/>
          <p:nvPr/>
        </p:nvSpPr>
        <p:spPr>
          <a:xfrm>
            <a:off x="6182375" y="1041030"/>
            <a:ext cx="137730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msgDisplay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972775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383491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789246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194059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599814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42 CuadroTexto"/>
          <p:cNvSpPr txBox="1"/>
          <p:nvPr/>
        </p:nvSpPr>
        <p:spPr>
          <a:xfrm>
            <a:off x="6564047" y="1513535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0x01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590535" y="1941213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0x07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6580514" y="2345612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0x05</a:t>
            </a:r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DEC04B61-8A87-46F9-94A9-9E47331A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05314" y="2946408"/>
            <a:ext cx="3000002" cy="274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¿Cómo será la primitiva ahora?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CBEA447-02B0-442F-B459-62BF72947FBE}"/>
              </a:ext>
            </a:extLst>
          </p:cNvPr>
          <p:cNvSpPr txBox="1"/>
          <p:nvPr/>
        </p:nvSpPr>
        <p:spPr>
          <a:xfrm>
            <a:off x="2401759" y="1935634"/>
            <a:ext cx="3000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000" b="1" dirty="0">
                <a:solidFill>
                  <a:srgbClr val="000099"/>
                </a:solidFill>
              </a:rPr>
              <a:t>void Display (int valor)</a:t>
            </a:r>
          </a:p>
        </p:txBody>
      </p:sp>
      <p:sp>
        <p:nvSpPr>
          <p:cNvPr id="63" name="73 Flecha a la derecha con bandas">
            <a:extLst>
              <a:ext uri="{FF2B5EF4-FFF2-40B4-BE49-F238E27FC236}">
                <a16:creationId xmlns:a16="http://schemas.microsoft.com/office/drawing/2014/main" id="{14C98899-AA84-4642-BD4E-F004D3B9C9A1}"/>
              </a:ext>
            </a:extLst>
          </p:cNvPr>
          <p:cNvSpPr/>
          <p:nvPr/>
        </p:nvSpPr>
        <p:spPr>
          <a:xfrm>
            <a:off x="1465655" y="1868272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B050"/>
                </a:solidFill>
              </a:rPr>
              <a:t>valor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3DFF970-FD01-4637-B56D-320E3F35AE2E}"/>
              </a:ext>
            </a:extLst>
          </p:cNvPr>
          <p:cNvSpPr txBox="1"/>
          <p:nvPr/>
        </p:nvSpPr>
        <p:spPr>
          <a:xfrm>
            <a:off x="1001725" y="2322740"/>
            <a:ext cx="1592963" cy="43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(</a:t>
            </a:r>
            <a:r>
              <a:rPr lang="es-AR" sz="2400" dirty="0" err="1">
                <a:latin typeface="AR CENA" panose="02000000000000000000" pitchFamily="2" charset="0"/>
              </a:rPr>
              <a:t>ej</a:t>
            </a:r>
            <a:r>
              <a:rPr lang="es-AR" sz="2400" dirty="0">
                <a:latin typeface="AR CENA" panose="02000000000000000000" pitchFamily="2" charset="0"/>
              </a:rPr>
              <a:t> 175)</a:t>
            </a:r>
            <a:endParaRPr lang="es-AR" sz="24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C7FE4F-DE11-4106-A427-D9F6343FAA5D}"/>
              </a:ext>
            </a:extLst>
          </p:cNvPr>
          <p:cNvGrpSpPr/>
          <p:nvPr/>
        </p:nvGrpSpPr>
        <p:grpSpPr>
          <a:xfrm>
            <a:off x="5401761" y="1688521"/>
            <a:ext cx="661500" cy="852131"/>
            <a:chOff x="5401761" y="1688521"/>
            <a:chExt cx="661500" cy="852131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BD54AC8-3D21-4D5A-99EA-1FFED2774058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1688521"/>
              <a:ext cx="661500" cy="44716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B2441A90-9DE7-4334-9A6F-1DB274F5D83F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2116199"/>
              <a:ext cx="661500" cy="1949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D620E016-A76F-4FC0-932D-9FB485A20157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>
              <a:off x="5401761" y="2135689"/>
              <a:ext cx="661500" cy="40496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35" name="Globo: línea con borde y barra de énfasis 34">
            <a:extLst>
              <a:ext uri="{FF2B5EF4-FFF2-40B4-BE49-F238E27FC236}">
                <a16:creationId xmlns:a16="http://schemas.microsoft.com/office/drawing/2014/main" id="{D80A07BC-6C51-4958-819C-92D18CFD0E92}"/>
              </a:ext>
            </a:extLst>
          </p:cNvPr>
          <p:cNvSpPr/>
          <p:nvPr/>
        </p:nvSpPr>
        <p:spPr bwMode="auto">
          <a:xfrm>
            <a:off x="4205760" y="2898770"/>
            <a:ext cx="1745560" cy="530229"/>
          </a:xfrm>
          <a:prstGeom prst="accentBorderCallout1">
            <a:avLst>
              <a:gd name="adj1" fmla="val 18750"/>
              <a:gd name="adj2" fmla="val -8333"/>
              <a:gd name="adj3" fmla="val -126958"/>
              <a:gd name="adj4" fmla="val -5770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Solo descompone en unidades de mil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7CE93433-737B-4FBC-9095-16795A9EBD52}"/>
              </a:ext>
            </a:extLst>
          </p:cNvPr>
          <p:cNvSpPr txBox="1"/>
          <p:nvPr/>
        </p:nvSpPr>
        <p:spPr>
          <a:xfrm>
            <a:off x="10016892" y="586995"/>
            <a:ext cx="159296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734EB000-CF04-4F90-BE3B-6C74E21B9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9024629" y="1567020"/>
            <a:ext cx="2885526" cy="127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0" name="Picture 10" descr="http://4.bp.blogspot.com/_8vi0T7IvVaw/TOBu_LFhMvI/AAAAAAAAB7E/Ai0rKH6rNc8/s1600/despertador-11d.jpg">
            <a:extLst>
              <a:ext uri="{FF2B5EF4-FFF2-40B4-BE49-F238E27FC236}">
                <a16:creationId xmlns:a16="http://schemas.microsoft.com/office/drawing/2014/main" id="{73053F70-315A-4E7E-A81B-CCDA52EA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825858" y="387964"/>
            <a:ext cx="884445" cy="117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1" name="14 Grupo">
            <a:extLst>
              <a:ext uri="{FF2B5EF4-FFF2-40B4-BE49-F238E27FC236}">
                <a16:creationId xmlns:a16="http://schemas.microsoft.com/office/drawing/2014/main" id="{CF9F8458-7DE8-421F-8217-FB91625FF9AF}"/>
              </a:ext>
            </a:extLst>
          </p:cNvPr>
          <p:cNvGrpSpPr/>
          <p:nvPr/>
        </p:nvGrpSpPr>
        <p:grpSpPr>
          <a:xfrm>
            <a:off x="9783607" y="4101881"/>
            <a:ext cx="2182432" cy="509274"/>
            <a:chOff x="5536016" y="2250059"/>
            <a:chExt cx="3118536" cy="855966"/>
          </a:xfrm>
        </p:grpSpPr>
        <p:pic>
          <p:nvPicPr>
            <p:cNvPr id="42" name="Picture 30" descr="90px-Seven_segment_display-animated">
              <a:extLst>
                <a:ext uri="{FF2B5EF4-FFF2-40B4-BE49-F238E27FC236}">
                  <a16:creationId xmlns:a16="http://schemas.microsoft.com/office/drawing/2014/main" id="{B883C1F1-3E5F-4942-9292-BBC824075788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36016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0" descr="90px-Seven_segment_display-animated">
              <a:extLst>
                <a:ext uri="{FF2B5EF4-FFF2-40B4-BE49-F238E27FC236}">
                  <a16:creationId xmlns:a16="http://schemas.microsoft.com/office/drawing/2014/main" id="{0A79FC0F-DC32-466D-9110-30BE6018E96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908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0" descr="90px-Seven_segment_display-animated">
              <a:extLst>
                <a:ext uri="{FF2B5EF4-FFF2-40B4-BE49-F238E27FC236}">
                  <a16:creationId xmlns:a16="http://schemas.microsoft.com/office/drawing/2014/main" id="{E61FD9AC-6788-43ED-93FA-78F03AD36DB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02526" y="2252711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9" name="Picture 30" descr="90px-Seven_segment_display-animated">
              <a:extLst>
                <a:ext uri="{FF2B5EF4-FFF2-40B4-BE49-F238E27FC236}">
                  <a16:creationId xmlns:a16="http://schemas.microsoft.com/office/drawing/2014/main" id="{0AB26A42-E8E4-477C-A605-F98CDC01FCA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12291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0" descr="90px-Seven_segment_display-animated">
              <a:extLst>
                <a:ext uri="{FF2B5EF4-FFF2-40B4-BE49-F238E27FC236}">
                  <a16:creationId xmlns:a16="http://schemas.microsoft.com/office/drawing/2014/main" id="{90560389-CAF3-42CA-8455-E4CD407548FD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5383" y="225805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2" name="Picture 30" descr="90px-Seven_segment_display-animated">
              <a:extLst>
                <a:ext uri="{FF2B5EF4-FFF2-40B4-BE49-F238E27FC236}">
                  <a16:creationId xmlns:a16="http://schemas.microsoft.com/office/drawing/2014/main" id="{57E1F3FE-639F-463C-8B65-8CA9C6C98117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45324" y="2250059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4" name="Flecha: hacia abajo 53">
            <a:extLst>
              <a:ext uri="{FF2B5EF4-FFF2-40B4-BE49-F238E27FC236}">
                <a16:creationId xmlns:a16="http://schemas.microsoft.com/office/drawing/2014/main" id="{72E1C5EA-0844-4C95-BB79-EC1E5C9B9837}"/>
              </a:ext>
            </a:extLst>
          </p:cNvPr>
          <p:cNvSpPr/>
          <p:nvPr/>
        </p:nvSpPr>
        <p:spPr bwMode="auto">
          <a:xfrm>
            <a:off x="11209868" y="2638049"/>
            <a:ext cx="716394" cy="13466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4" descr="Flechas derecha e izquierda con la separación línea vertical | Icono Gratis">
            <a:extLst>
              <a:ext uri="{FF2B5EF4-FFF2-40B4-BE49-F238E27FC236}">
                <a16:creationId xmlns:a16="http://schemas.microsoft.com/office/drawing/2014/main" id="{4B2DA645-1CDC-488E-99A0-F7584D9630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46" y="4906632"/>
            <a:ext cx="1882663" cy="1882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adroTexto 55">
            <a:extLst>
              <a:ext uri="{FF2B5EF4-FFF2-40B4-BE49-F238E27FC236}">
                <a16:creationId xmlns:a16="http://schemas.microsoft.com/office/drawing/2014/main" id="{CACAD08E-6286-4009-AC6E-C429FB7EDF75}"/>
              </a:ext>
            </a:extLst>
          </p:cNvPr>
          <p:cNvSpPr txBox="1"/>
          <p:nvPr/>
        </p:nvSpPr>
        <p:spPr>
          <a:xfrm>
            <a:off x="8040215" y="5517232"/>
            <a:ext cx="2230833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firmware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DD000F8C-90FA-4B78-ABA8-CAA38CEFC858}"/>
              </a:ext>
            </a:extLst>
          </p:cNvPr>
          <p:cNvSpPr txBox="1"/>
          <p:nvPr/>
        </p:nvSpPr>
        <p:spPr>
          <a:xfrm>
            <a:off x="3248434" y="5511761"/>
            <a:ext cx="2201436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aplicación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cxnSp>
        <p:nvCxnSpPr>
          <p:cNvPr id="58" name="Conector recto 57">
            <a:extLst>
              <a:ext uri="{FF2B5EF4-FFF2-40B4-BE49-F238E27FC236}">
                <a16:creationId xmlns:a16="http://schemas.microsoft.com/office/drawing/2014/main" id="{C01D8A8E-203F-43A2-BA41-0C20496A4637}"/>
              </a:ext>
            </a:extLst>
          </p:cNvPr>
          <p:cNvCxnSpPr/>
          <p:nvPr/>
        </p:nvCxnSpPr>
        <p:spPr bwMode="auto">
          <a:xfrm>
            <a:off x="8256240" y="1124744"/>
            <a:ext cx="0" cy="3600400"/>
          </a:xfrm>
          <a:prstGeom prst="line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9" name="Text Box 6">
            <a:extLst>
              <a:ext uri="{FF2B5EF4-FFF2-40B4-BE49-F238E27FC236}">
                <a16:creationId xmlns:a16="http://schemas.microsoft.com/office/drawing/2014/main" id="{26E1F1FD-26E2-4E25-BBFD-CD1BBE7AE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48434" y="280571"/>
            <a:ext cx="5568008" cy="5566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63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FontTx/>
              <a:buNone/>
            </a:pPr>
            <a:r>
              <a:rPr lang="es-ES" altLang="es-ES" sz="2800" dirty="0">
                <a:solidFill>
                  <a:srgbClr val="B80047"/>
                </a:solidFill>
              </a:rPr>
              <a:t>¿necesito convertir a 7seg?</a:t>
            </a:r>
          </a:p>
        </p:txBody>
      </p:sp>
      <p:sp>
        <p:nvSpPr>
          <p:cNvPr id="74" name="Marcador de fecha 1">
            <a:extLst>
              <a:ext uri="{FF2B5EF4-FFF2-40B4-BE49-F238E27FC236}">
                <a16:creationId xmlns:a16="http://schemas.microsoft.com/office/drawing/2014/main" id="{221C3969-AA58-433C-9346-9EBB8AA313E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75" name="Marcador de número de diapositiva 3">
            <a:extLst>
              <a:ext uri="{FF2B5EF4-FFF2-40B4-BE49-F238E27FC236}">
                <a16:creationId xmlns:a16="http://schemas.microsoft.com/office/drawing/2014/main" id="{33C6A85D-D8D5-4B16-8C71-EFEC5F2F8FE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40</a:t>
            </a:fld>
            <a:endParaRPr lang="es-ES" altLang="es-AR" dirty="0"/>
          </a:p>
        </p:txBody>
      </p:sp>
      <p:sp>
        <p:nvSpPr>
          <p:cNvPr id="76" name="Marcador de pie de página 2">
            <a:extLst>
              <a:ext uri="{FF2B5EF4-FFF2-40B4-BE49-F238E27FC236}">
                <a16:creationId xmlns:a16="http://schemas.microsoft.com/office/drawing/2014/main" id="{CDF508D4-34A6-4B94-8293-B07F9B290F30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1215887287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7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600"/>
                            </p:stCondLst>
                            <p:childTnLst>
                              <p:par>
                                <p:cTn id="6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63" grpId="0" animBg="1"/>
      <p:bldP spid="64" grpId="0"/>
      <p:bldP spid="35" grpId="0" animBg="1"/>
      <p:bldP spid="37" grpId="0"/>
      <p:bldP spid="5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3">
            <a:extLst>
              <a:ext uri="{FF2B5EF4-FFF2-40B4-BE49-F238E27FC236}">
                <a16:creationId xmlns:a16="http://schemas.microsoft.com/office/drawing/2014/main" id="{7001D4D4-EBF1-48B4-8986-3B537146CF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4864" y="1088901"/>
            <a:ext cx="8640762" cy="3818610"/>
          </a:xfrm>
          <a:prstGeom prst="rect">
            <a:avLst/>
          </a:prstGeom>
          <a:solidFill>
            <a:srgbClr val="FFFFCC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  <a:tab pos="85359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void Display (int valor)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{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       uint8_t i;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endParaRPr lang="es-ES" altLang="es-ES" sz="2200" dirty="0">
              <a:solidFill>
                <a:srgbClr val="000099"/>
              </a:solidFill>
            </a:endParaRP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       </a:t>
            </a:r>
            <a:r>
              <a:rPr lang="es-ES" altLang="es-ES" sz="2200" dirty="0" err="1">
                <a:solidFill>
                  <a:srgbClr val="000099"/>
                </a:solidFill>
              </a:rPr>
              <a:t>for</a:t>
            </a:r>
            <a:r>
              <a:rPr lang="es-ES" altLang="es-ES" sz="2200" dirty="0">
                <a:solidFill>
                  <a:srgbClr val="000099"/>
                </a:solidFill>
              </a:rPr>
              <a:t> ( i = 0; i &lt; DIGITOS ; i++ )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       {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ES" altLang="es-ES" sz="2200" dirty="0">
                <a:solidFill>
                  <a:srgbClr val="B3B3B3"/>
                </a:solidFill>
              </a:rPr>
              <a:t>		//msgDisplay[i] = Tabla_Digitos_BCD_7seg[valor % 10];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ES" altLang="es-ES" sz="2200" dirty="0">
                <a:solidFill>
                  <a:srgbClr val="000080"/>
                </a:solidFill>
              </a:rPr>
              <a:t>		msgDisplay[i] = valor % 10;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		valor /= 10; 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       }</a:t>
            </a:r>
          </a:p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200" dirty="0">
                <a:solidFill>
                  <a:srgbClr val="000099"/>
                </a:solidFill>
              </a:rPr>
              <a:t>}</a:t>
            </a:r>
          </a:p>
        </p:txBody>
      </p:sp>
      <p:sp>
        <p:nvSpPr>
          <p:cNvPr id="40964" name="Text Box 4">
            <a:extLst>
              <a:ext uri="{FF2B5EF4-FFF2-40B4-BE49-F238E27FC236}">
                <a16:creationId xmlns:a16="http://schemas.microsoft.com/office/drawing/2014/main" id="{DA38531E-AD47-4867-ACE7-A49B6FB470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44362" y="2121440"/>
            <a:ext cx="3000002" cy="274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¿Cómo será la primitiva ahora?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A464801-99BC-4E6E-B0AE-C3506163724C}"/>
              </a:ext>
            </a:extLst>
          </p:cNvPr>
          <p:cNvSpPr txBox="1"/>
          <p:nvPr/>
        </p:nvSpPr>
        <p:spPr>
          <a:xfrm>
            <a:off x="7547966" y="1196753"/>
            <a:ext cx="3983360" cy="101809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AR" sz="3200" dirty="0">
                <a:solidFill>
                  <a:schemeClr val="accent2"/>
                </a:solidFill>
                <a:latin typeface="AR CENA" panose="02000000000000000000" pitchFamily="2" charset="0"/>
              </a:rPr>
              <a:t>¡</a:t>
            </a:r>
            <a:r>
              <a:rPr lang="es-AR" sz="3200" dirty="0">
                <a:solidFill>
                  <a:srgbClr val="FF0000"/>
                </a:solidFill>
                <a:latin typeface="AR CENA" panose="02000000000000000000" pitchFamily="2" charset="0"/>
              </a:rPr>
              <a:t>NO</a:t>
            </a:r>
            <a:r>
              <a:rPr lang="es-AR" sz="3200" dirty="0">
                <a:solidFill>
                  <a:schemeClr val="accent2"/>
                </a:solidFill>
                <a:latin typeface="AR CENA" panose="02000000000000000000" pitchFamily="2" charset="0"/>
              </a:rPr>
              <a:t>! Solo necesito separar en unidades de mil</a:t>
            </a:r>
          </a:p>
        </p:txBody>
      </p:sp>
      <p:sp>
        <p:nvSpPr>
          <p:cNvPr id="10" name="Marcador de fecha 1">
            <a:extLst>
              <a:ext uri="{FF2B5EF4-FFF2-40B4-BE49-F238E27FC236}">
                <a16:creationId xmlns:a16="http://schemas.microsoft.com/office/drawing/2014/main" id="{03A3D5F0-63E1-40E8-8724-36E9CA20B536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1" name="Marcador de número de diapositiva 3">
            <a:extLst>
              <a:ext uri="{FF2B5EF4-FFF2-40B4-BE49-F238E27FC236}">
                <a16:creationId xmlns:a16="http://schemas.microsoft.com/office/drawing/2014/main" id="{20897795-AD82-489E-8105-44BA21432A1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41</a:t>
            </a:fld>
            <a:endParaRPr lang="es-ES" altLang="es-AR" dirty="0"/>
          </a:p>
        </p:txBody>
      </p:sp>
      <p:sp>
        <p:nvSpPr>
          <p:cNvPr id="12" name="Marcador de pie de página 2">
            <a:extLst>
              <a:ext uri="{FF2B5EF4-FFF2-40B4-BE49-F238E27FC236}">
                <a16:creationId xmlns:a16="http://schemas.microsoft.com/office/drawing/2014/main" id="{E98E3E22-F52F-4F12-BA56-949DA477EBB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>
            <a:extLst>
              <a:ext uri="{FF2B5EF4-FFF2-40B4-BE49-F238E27FC236}">
                <a16:creationId xmlns:a16="http://schemas.microsoft.com/office/drawing/2014/main" id="{20FE22BE-12EB-49E5-A1F1-588B3E3E07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7314" y="533692"/>
            <a:ext cx="6696075" cy="5403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void Display  (uint16_t valor,uint8_t </a:t>
            </a:r>
            <a:r>
              <a:rPr lang="es-AR" altLang="es-ES" sz="1500" dirty="0" err="1"/>
              <a:t>dsp</a:t>
            </a:r>
            <a:r>
              <a:rPr lang="es-AR" altLang="es-ES" sz="1500" dirty="0"/>
              <a:t>)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{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sz="1500" dirty="0"/>
              <a:t>     uint8_t i ;  uint8_t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[DIGITOS/2];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sz="15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   </a:t>
            </a:r>
            <a:r>
              <a:rPr lang="es-AR" altLang="es-ES" sz="1500" dirty="0" err="1"/>
              <a:t>for</a:t>
            </a:r>
            <a:r>
              <a:rPr lang="es-AR" altLang="es-ES" sz="1500" dirty="0"/>
              <a:t>(i = 0 ; i &lt; DIGITOS/2 ; i++ )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 { </a:t>
            </a:r>
            <a:r>
              <a:rPr lang="es-AR" altLang="es-ES" sz="1500" dirty="0">
                <a:solidFill>
                  <a:srgbClr val="00AE00"/>
                </a:solidFill>
              </a:rPr>
              <a:t>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 [i] = valor % 10 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		valor /= 10;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   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sz="15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   </a:t>
            </a:r>
            <a:r>
              <a:rPr lang="es-AR" altLang="es-ES" sz="1500" dirty="0" err="1"/>
              <a:t>switch</a:t>
            </a:r>
            <a:r>
              <a:rPr lang="es-AR" altLang="es-ES" sz="1500" dirty="0"/>
              <a:t>(</a:t>
            </a:r>
            <a:r>
              <a:rPr lang="es-AR" altLang="es-ES" sz="1500" dirty="0" err="1"/>
              <a:t>dsp</a:t>
            </a:r>
            <a:r>
              <a:rPr lang="es-AR" altLang="es-ES" sz="1500" dirty="0"/>
              <a:t>)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          case DSP_ROJO: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msgDisplay[ 2 ]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[ 2 ];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msgDisplay[ 1 ]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[ 1 ];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msgDisplay[ 0 ]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[ 0 ];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sz="1500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             case DSP_VERDE: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msgDisplay[ 5 ]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[ 2];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msgDisplay[ 4 ]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[ 1 ];  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			msgDisplay[ 3 ] = </a:t>
            </a:r>
            <a:r>
              <a:rPr lang="es-AR" altLang="es-ES" sz="1500" dirty="0" err="1"/>
              <a:t>auxDisplay</a:t>
            </a:r>
            <a:r>
              <a:rPr lang="es-AR" altLang="es-ES" sz="1500" dirty="0"/>
              <a:t>[ 0 ];  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sz="1500" dirty="0"/>
              <a:t>	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sz="1500" dirty="0"/>
              <a:t>}</a:t>
            </a:r>
          </a:p>
        </p:txBody>
      </p:sp>
      <p:sp>
        <p:nvSpPr>
          <p:cNvPr id="41988" name="Rectangle 4">
            <a:extLst>
              <a:ext uri="{FF2B5EF4-FFF2-40B4-BE49-F238E27FC236}">
                <a16:creationId xmlns:a16="http://schemas.microsoft.com/office/drawing/2014/main" id="{5198CEDD-EF74-4402-A7A0-8DC91B8D05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882" y="1429665"/>
            <a:ext cx="8351837" cy="1308940"/>
          </a:xfrm>
          <a:prstGeom prst="rect">
            <a:avLst/>
          </a:prstGeom>
          <a:solidFill>
            <a:srgbClr val="FFFFCC">
              <a:alpha val="29999"/>
            </a:srgbClr>
          </a:solidFill>
          <a:ln w="9525" cap="flat">
            <a:solidFill>
              <a:srgbClr val="FFCC99"/>
            </a:solidFill>
            <a:round/>
            <a:headEnd/>
            <a:tailEnd/>
          </a:ln>
          <a:effectLst>
            <a:outerShdw dist="101823" dir="2700000" algn="ctr" rotWithShape="0">
              <a:srgbClr val="808080">
                <a:alpha val="30038"/>
              </a:srgbClr>
            </a:outerShdw>
          </a:effectLst>
        </p:spPr>
        <p:txBody>
          <a:bodyPr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endParaRPr lang="es-AR" altLang="es-ES" b="1" i="1" dirty="0">
              <a:solidFill>
                <a:srgbClr val="000080"/>
              </a:solidFill>
            </a:endParaRPr>
          </a:p>
          <a:p>
            <a:r>
              <a:rPr lang="es-AR" altLang="es-ES" b="1" i="1" dirty="0">
                <a:solidFill>
                  <a:srgbClr val="000080"/>
                </a:solidFill>
              </a:rPr>
              <a:t>Descompongo en</a:t>
            </a:r>
          </a:p>
          <a:p>
            <a:r>
              <a:rPr lang="es-AR" altLang="es-ES" b="1" i="1" dirty="0">
                <a:solidFill>
                  <a:srgbClr val="000080"/>
                </a:solidFill>
              </a:rPr>
              <a:t>unidades de mil</a:t>
            </a:r>
          </a:p>
          <a:p>
            <a:pPr algn="ctr"/>
            <a:endParaRPr lang="es-AR" altLang="es-ES" i="1" dirty="0"/>
          </a:p>
        </p:txBody>
      </p:sp>
      <p:sp>
        <p:nvSpPr>
          <p:cNvPr id="41989" name="Rectangle 5">
            <a:extLst>
              <a:ext uri="{FF2B5EF4-FFF2-40B4-BE49-F238E27FC236}">
                <a16:creationId xmlns:a16="http://schemas.microsoft.com/office/drawing/2014/main" id="{0B7161B8-65E4-40D7-8517-56A06536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7881" y="2852936"/>
            <a:ext cx="8351837" cy="3084417"/>
          </a:xfrm>
          <a:prstGeom prst="rect">
            <a:avLst/>
          </a:prstGeom>
          <a:solidFill>
            <a:srgbClr val="CCFFFF">
              <a:alpha val="29999"/>
            </a:srgbClr>
          </a:solidFill>
          <a:ln w="9525" cap="flat">
            <a:solidFill>
              <a:srgbClr val="FFCC99"/>
            </a:solidFill>
            <a:round/>
            <a:headEnd/>
            <a:tailEnd/>
          </a:ln>
          <a:effectLst>
            <a:outerShdw dist="101823" dir="2700000" algn="ctr" rotWithShape="0">
              <a:srgbClr val="808080">
                <a:alpha val="30038"/>
              </a:srgbClr>
            </a:outerShdw>
          </a:effectLst>
        </p:spPr>
        <p:txBody>
          <a:bodyPr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  <a:tab pos="8086725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ES" b="1" i="1" dirty="0">
                <a:solidFill>
                  <a:srgbClr val="000080"/>
                </a:solidFill>
              </a:rPr>
              <a:t>Elijo en que Display</a:t>
            </a:r>
          </a:p>
          <a:p>
            <a:r>
              <a:rPr lang="es-AR" altLang="es-ES" b="1" i="1" dirty="0">
                <a:solidFill>
                  <a:srgbClr val="000080"/>
                </a:solidFill>
              </a:rPr>
              <a:t>escribir, seleccionando</a:t>
            </a:r>
          </a:p>
          <a:p>
            <a:r>
              <a:rPr lang="es-AR" altLang="es-ES" b="1" i="1" dirty="0">
                <a:solidFill>
                  <a:srgbClr val="000080"/>
                </a:solidFill>
              </a:rPr>
              <a:t>la posición del buffer</a:t>
            </a:r>
          </a:p>
          <a:p>
            <a:r>
              <a:rPr lang="es-AR" altLang="es-ES" b="1" i="1" dirty="0">
                <a:solidFill>
                  <a:srgbClr val="000080"/>
                </a:solidFill>
              </a:rPr>
              <a:t>apropiada..</a:t>
            </a:r>
          </a:p>
          <a:p>
            <a:pPr algn="ctr"/>
            <a:endParaRPr lang="es-AR" altLang="es-ES" i="1" dirty="0"/>
          </a:p>
        </p:txBody>
      </p:sp>
      <p:sp>
        <p:nvSpPr>
          <p:cNvPr id="41990" name="Text Box 6">
            <a:extLst>
              <a:ext uri="{FF2B5EF4-FFF2-40B4-BE49-F238E27FC236}">
                <a16:creationId xmlns:a16="http://schemas.microsoft.com/office/drawing/2014/main" id="{A0ADDA7B-6378-46BA-9E8A-BEBC4DB94B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811" y="1268760"/>
            <a:ext cx="2459683" cy="46685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7508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Otra versión de primitiva</a:t>
            </a:r>
          </a:p>
          <a:p>
            <a:pPr algn="ctr" hangingPunct="1">
              <a:buClrTx/>
              <a:buFontTx/>
              <a:buNone/>
            </a:pPr>
            <a:endParaRPr lang="es-ES" altLang="es-ES" sz="3200" i="1" dirty="0">
              <a:solidFill>
                <a:schemeClr val="accent2"/>
              </a:solidFill>
            </a:endParaRPr>
          </a:p>
          <a:p>
            <a:pPr algn="ctr" hangingPunct="1">
              <a:buClrTx/>
              <a:buFontTx/>
              <a:buNone/>
            </a:pPr>
            <a:r>
              <a:rPr lang="es-ES" altLang="es-ES" sz="3200" i="1" dirty="0">
                <a:solidFill>
                  <a:schemeClr val="accent2"/>
                </a:solidFill>
              </a:rPr>
              <a:t>(para dos displays de 3 dígitos)</a:t>
            </a:r>
            <a:endParaRPr lang="es-ES" altLang="es-ES" sz="4300" i="1" dirty="0">
              <a:solidFill>
                <a:schemeClr val="accent2"/>
              </a:solidFill>
            </a:endParaRPr>
          </a:p>
        </p:txBody>
      </p:sp>
      <p:sp>
        <p:nvSpPr>
          <p:cNvPr id="7" name="Marcador de fecha 1">
            <a:extLst>
              <a:ext uri="{FF2B5EF4-FFF2-40B4-BE49-F238E27FC236}">
                <a16:creationId xmlns:a16="http://schemas.microsoft.com/office/drawing/2014/main" id="{CC1C6543-6851-43F0-8148-1AE7679CC647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8" name="Marcador de número de diapositiva 3">
            <a:extLst>
              <a:ext uri="{FF2B5EF4-FFF2-40B4-BE49-F238E27FC236}">
                <a16:creationId xmlns:a16="http://schemas.microsoft.com/office/drawing/2014/main" id="{875BF2C5-F095-46F0-AAA0-8D6814606D06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42</a:t>
            </a:fld>
            <a:endParaRPr lang="es-ES" altLang="es-AR" dirty="0"/>
          </a:p>
        </p:txBody>
      </p:sp>
      <p:sp>
        <p:nvSpPr>
          <p:cNvPr id="9" name="Marcador de pie de página 2">
            <a:extLst>
              <a:ext uri="{FF2B5EF4-FFF2-40B4-BE49-F238E27FC236}">
                <a16:creationId xmlns:a16="http://schemas.microsoft.com/office/drawing/2014/main" id="{1BCD51DB-1535-4B61-8DB4-CB8CC16394C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7" dur="10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 additive="repl">
                                        <p:cTn id="12" dur="10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>
            <a:extLst>
              <a:ext uri="{FF2B5EF4-FFF2-40B4-BE49-F238E27FC236}">
                <a16:creationId xmlns:a16="http://schemas.microsoft.com/office/drawing/2014/main" id="{7CA22B99-D5D9-4A34-BF02-709EBA83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9126538" y="472773"/>
            <a:ext cx="2911269" cy="1284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09" name="Rectangle 1">
            <a:extLst>
              <a:ext uri="{FF2B5EF4-FFF2-40B4-BE49-F238E27FC236}">
                <a16:creationId xmlns:a16="http://schemas.microsoft.com/office/drawing/2014/main" id="{E9BC52CE-2EDF-4C76-B4EB-276E014B86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568" y="198722"/>
            <a:ext cx="8928992" cy="618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void BarridoDisplay(void)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     static uint8_t </a:t>
            </a:r>
            <a:r>
              <a:rPr lang="es-AR" altLang="es-ES" dirty="0">
                <a:solidFill>
                  <a:srgbClr val="FF0000"/>
                </a:solidFill>
              </a:rPr>
              <a:t>digito</a:t>
            </a:r>
            <a:r>
              <a:rPr lang="es-AR" altLang="es-ES" dirty="0"/>
              <a:t> = 0;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dirty="0"/>
              <a:t>	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>
              <a:solidFill>
                <a:srgbClr val="FF0000"/>
              </a:solidFill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endParaRPr lang="es-AR" altLang="es-ES" dirty="0">
              <a:solidFill>
                <a:srgbClr val="FF0000"/>
              </a:solidFill>
            </a:endParaRP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dirty="0">
                <a:solidFill>
                  <a:srgbClr val="FF0000"/>
                </a:solidFill>
              </a:rPr>
              <a:t>         digito</a:t>
            </a:r>
            <a:r>
              <a:rPr lang="es-AR" altLang="es-ES" dirty="0"/>
              <a:t>++;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>
                <a:solidFill>
                  <a:srgbClr val="FF0000"/>
                </a:solidFill>
              </a:rPr>
              <a:t>     	  digito</a:t>
            </a:r>
            <a:r>
              <a:rPr lang="es-AR" altLang="es-ES" dirty="0"/>
              <a:t>%= DIGITOS;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}</a:t>
            </a:r>
          </a:p>
        </p:txBody>
      </p:sp>
      <p:sp>
        <p:nvSpPr>
          <p:cNvPr id="43010" name="Rectangle 2">
            <a:extLst>
              <a:ext uri="{FF2B5EF4-FFF2-40B4-BE49-F238E27FC236}">
                <a16:creationId xmlns:a16="http://schemas.microsoft.com/office/drawing/2014/main" id="{9A932E5C-0378-4A36-9B8C-AAC7A512AA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778100"/>
            <a:ext cx="5400675" cy="1290637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FF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 sz="2000" dirty="0">
                <a:solidFill>
                  <a:srgbClr val="2D2D8A"/>
                </a:solidFill>
              </a:rPr>
              <a:t>Le doy valor a los segmentos a partir de la info que está en msgDisplay[]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6C3313E3-6C37-457F-8D3B-5207C3FC9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3229074"/>
            <a:ext cx="5399087" cy="2216150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0000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>
                <a:solidFill>
                  <a:srgbClr val="2D2D8A"/>
                </a:solidFill>
              </a:rPr>
              <a:t>produzco el multiplexado del hardware…</a:t>
            </a:r>
          </a:p>
        </p:txBody>
      </p:sp>
      <p:sp>
        <p:nvSpPr>
          <p:cNvPr id="43012" name="Text Box 4">
            <a:extLst>
              <a:ext uri="{FF2B5EF4-FFF2-40B4-BE49-F238E27FC236}">
                <a16:creationId xmlns:a16="http://schemas.microsoft.com/office/drawing/2014/main" id="{EBF34A95-0DDD-4A87-9759-8CD7743462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88584" y="1418992"/>
            <a:ext cx="2434519" cy="14179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¿y el barrido?</a:t>
            </a:r>
          </a:p>
        </p:txBody>
      </p:sp>
      <p:pic>
        <p:nvPicPr>
          <p:cNvPr id="43016" name="Picture 8">
            <a:extLst>
              <a:ext uri="{FF2B5EF4-FFF2-40B4-BE49-F238E27FC236}">
                <a16:creationId xmlns:a16="http://schemas.microsoft.com/office/drawing/2014/main" id="{E97C1B02-13A5-4166-A7F8-0586A0BED0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2" b="692"/>
          <a:stretch/>
        </p:blipFill>
        <p:spPr bwMode="auto">
          <a:xfrm>
            <a:off x="10035866" y="2345799"/>
            <a:ext cx="1951037" cy="19446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46115" r="5648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3017" name="Picture 9">
            <a:extLst>
              <a:ext uri="{FF2B5EF4-FFF2-40B4-BE49-F238E27FC236}">
                <a16:creationId xmlns:a16="http://schemas.microsoft.com/office/drawing/2014/main" id="{C1A5075A-F8EB-4EF6-942A-CB05CB814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5655" y="4314439"/>
            <a:ext cx="2333625" cy="1944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3018" name="AutoShape 10">
            <a:extLst>
              <a:ext uri="{FF2B5EF4-FFF2-40B4-BE49-F238E27FC236}">
                <a16:creationId xmlns:a16="http://schemas.microsoft.com/office/drawing/2014/main" id="{80EE1311-C1D5-4181-BDFE-5740A66F9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333" y="3291254"/>
            <a:ext cx="4103688" cy="847725"/>
          </a:xfrm>
          <a:prstGeom prst="wedgeRectCallout">
            <a:avLst>
              <a:gd name="adj1" fmla="val -47671"/>
              <a:gd name="adj2" fmla="val 15884"/>
            </a:avLst>
          </a:prstGeom>
          <a:solidFill>
            <a:srgbClr val="FF99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ES" dirty="0"/>
              <a:t>Genero pulso en RST </a:t>
            </a:r>
          </a:p>
          <a:p>
            <a:pPr algn="ctr"/>
            <a:r>
              <a:rPr lang="es-AR" altLang="es-ES" sz="1600" dirty="0"/>
              <a:t>(para reiniciar cada DIGITOS veces)</a:t>
            </a:r>
          </a:p>
        </p:txBody>
      </p:sp>
      <p:sp>
        <p:nvSpPr>
          <p:cNvPr id="43019" name="AutoShape 11">
            <a:extLst>
              <a:ext uri="{FF2B5EF4-FFF2-40B4-BE49-F238E27FC236}">
                <a16:creationId xmlns:a16="http://schemas.microsoft.com/office/drawing/2014/main" id="{1A5DFFB3-77B8-4D4E-A21F-32BE8BBD30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16724" y="4482232"/>
            <a:ext cx="4103688" cy="847725"/>
          </a:xfrm>
          <a:prstGeom prst="wedgeRectCallout">
            <a:avLst>
              <a:gd name="adj1" fmla="val -47574"/>
              <a:gd name="adj2" fmla="val -25944"/>
            </a:avLst>
          </a:prstGeom>
          <a:solidFill>
            <a:srgbClr val="FF99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ES" dirty="0"/>
              <a:t>Genero pulso en CLK</a:t>
            </a:r>
          </a:p>
          <a:p>
            <a:pPr algn="ctr"/>
            <a:r>
              <a:rPr lang="es-AR" altLang="es-ES" sz="1600" dirty="0"/>
              <a:t>(en cada </a:t>
            </a:r>
            <a:r>
              <a:rPr lang="es-AR" altLang="es-ES" sz="1600" dirty="0" err="1"/>
              <a:t>tick</a:t>
            </a:r>
            <a:r>
              <a:rPr lang="es-AR" altLang="es-ES" sz="1600" dirty="0"/>
              <a:t> del </a:t>
            </a:r>
            <a:r>
              <a:rPr lang="es-AR" altLang="es-ES" sz="1600" dirty="0" err="1"/>
              <a:t>systick</a:t>
            </a:r>
            <a:r>
              <a:rPr lang="es-AR" altLang="es-ES" sz="1600" dirty="0"/>
              <a:t>, </a:t>
            </a:r>
          </a:p>
          <a:p>
            <a:pPr algn="ctr"/>
            <a:r>
              <a:rPr lang="es-AR" altLang="es-ES" sz="1600" dirty="0"/>
              <a:t>salvo cada DIGITOS veces)</a:t>
            </a:r>
          </a:p>
        </p:txBody>
      </p:sp>
      <p:sp>
        <p:nvSpPr>
          <p:cNvPr id="43020" name="AutoShape 12">
            <a:extLst>
              <a:ext uri="{FF2B5EF4-FFF2-40B4-BE49-F238E27FC236}">
                <a16:creationId xmlns:a16="http://schemas.microsoft.com/office/drawing/2014/main" id="{34AE92B1-7016-4CF0-8114-48886206B435}"/>
              </a:ext>
            </a:extLst>
          </p:cNvPr>
          <p:cNvSpPr>
            <a:spLocks noChangeArrowheads="1"/>
          </p:cNvSpPr>
          <p:nvPr/>
        </p:nvSpPr>
        <p:spPr bwMode="auto">
          <a:xfrm rot="20480629">
            <a:off x="7805312" y="2040927"/>
            <a:ext cx="2149428" cy="550862"/>
          </a:xfrm>
          <a:prstGeom prst="rightArrow">
            <a:avLst>
              <a:gd name="adj1" fmla="val 50000"/>
              <a:gd name="adj2" fmla="val 89049"/>
            </a:avLst>
          </a:prstGeom>
          <a:solidFill>
            <a:srgbClr val="99CCFF"/>
          </a:solidFill>
          <a:ln w="25200" cap="flat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sp>
        <p:nvSpPr>
          <p:cNvPr id="43021" name="AutoShape 13">
            <a:extLst>
              <a:ext uri="{FF2B5EF4-FFF2-40B4-BE49-F238E27FC236}">
                <a16:creationId xmlns:a16="http://schemas.microsoft.com/office/drawing/2014/main" id="{321BD671-9055-41DA-96D8-5CEAC75BF42A}"/>
              </a:ext>
            </a:extLst>
          </p:cNvPr>
          <p:cNvSpPr>
            <a:spLocks noChangeArrowheads="1"/>
          </p:cNvSpPr>
          <p:nvPr/>
        </p:nvSpPr>
        <p:spPr bwMode="auto">
          <a:xfrm rot="20955510">
            <a:off x="7649549" y="3687373"/>
            <a:ext cx="2402494" cy="550863"/>
          </a:xfrm>
          <a:prstGeom prst="rightArrow">
            <a:avLst>
              <a:gd name="adj1" fmla="val 50000"/>
              <a:gd name="adj2" fmla="val 68588"/>
            </a:avLst>
          </a:prstGeom>
          <a:solidFill>
            <a:srgbClr val="99CCFF"/>
          </a:solidFill>
          <a:ln w="25200" cap="flat">
            <a:solidFill>
              <a:srgbClr val="0000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pic>
        <p:nvPicPr>
          <p:cNvPr id="16" name="Picture 10" descr="http://4.bp.blogspot.com/_8vi0T7IvVaw/TOBu_LFhMvI/AAAAAAAAB7E/Ai0rKH6rNc8/s1600/despertador-11d.jpg">
            <a:extLst>
              <a:ext uri="{FF2B5EF4-FFF2-40B4-BE49-F238E27FC236}">
                <a16:creationId xmlns:a16="http://schemas.microsoft.com/office/drawing/2014/main" id="{3C6E5690-35AE-4F70-9568-82D6F84A3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2567" y="3006041"/>
            <a:ext cx="1208689" cy="1611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32630468-36E2-4DB1-B63E-595423A5E964}"/>
              </a:ext>
            </a:extLst>
          </p:cNvPr>
          <p:cNvSpPr txBox="1"/>
          <p:nvPr/>
        </p:nvSpPr>
        <p:spPr>
          <a:xfrm>
            <a:off x="181641" y="4750203"/>
            <a:ext cx="159296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4B4B8BEC-949A-4C68-9B26-8B88BECD15B2}"/>
              </a:ext>
            </a:extLst>
          </p:cNvPr>
          <p:cNvCxnSpPr/>
          <p:nvPr/>
        </p:nvCxnSpPr>
        <p:spPr bwMode="auto">
          <a:xfrm>
            <a:off x="9126538" y="5432524"/>
            <a:ext cx="2911269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Rectangle 6">
            <a:extLst>
              <a:ext uri="{FF2B5EF4-FFF2-40B4-BE49-F238E27FC236}">
                <a16:creationId xmlns:a16="http://schemas.microsoft.com/office/drawing/2014/main" id="{8DE92131-8B30-47F5-B4B7-FC98F3D039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7608" y="1117779"/>
            <a:ext cx="5976664" cy="555625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Apago todos los leds… </a:t>
            </a:r>
            <a:r>
              <a:rPr lang="es-AR" altLang="es-AR" sz="1200" dirty="0">
                <a:solidFill>
                  <a:srgbClr val="2D2D8A"/>
                </a:solidFill>
              </a:rPr>
              <a:t>(es mas fácil que pensar CUAL DEBO apagar)</a:t>
            </a:r>
            <a:endParaRPr lang="es-AR" altLang="es-AR" dirty="0">
              <a:solidFill>
                <a:srgbClr val="2D2D8A"/>
              </a:solidFill>
            </a:endParaRPr>
          </a:p>
        </p:txBody>
      </p:sp>
      <p:sp>
        <p:nvSpPr>
          <p:cNvPr id="19" name="Marcador de fecha 1">
            <a:extLst>
              <a:ext uri="{FF2B5EF4-FFF2-40B4-BE49-F238E27FC236}">
                <a16:creationId xmlns:a16="http://schemas.microsoft.com/office/drawing/2014/main" id="{5A2F244F-8497-4BF0-83F8-F5F94FA83C7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0" name="Marcador de número de diapositiva 3">
            <a:extLst>
              <a:ext uri="{FF2B5EF4-FFF2-40B4-BE49-F238E27FC236}">
                <a16:creationId xmlns:a16="http://schemas.microsoft.com/office/drawing/2014/main" id="{6F39EC3B-0DBE-4CE6-AA8C-1EB69C7FDBD9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43</a:t>
            </a:fld>
            <a:endParaRPr lang="es-ES" altLang="es-AR" dirty="0"/>
          </a:p>
        </p:txBody>
      </p:sp>
      <p:sp>
        <p:nvSpPr>
          <p:cNvPr id="21" name="Marcador de pie de página 2">
            <a:extLst>
              <a:ext uri="{FF2B5EF4-FFF2-40B4-BE49-F238E27FC236}">
                <a16:creationId xmlns:a16="http://schemas.microsoft.com/office/drawing/2014/main" id="{8CCB4224-E4F2-460A-9BC1-FF346599C4DE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242012676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3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009" grpId="0"/>
      <p:bldP spid="43010" grpId="0" animBg="1"/>
      <p:bldP spid="43011" grpId="0" animBg="1"/>
      <p:bldP spid="43018" grpId="0" animBg="1"/>
      <p:bldP spid="43019" grpId="0" animBg="1"/>
      <p:bldP spid="43020" grpId="0" animBg="1"/>
      <p:bldP spid="43021" grpId="0" animBg="1"/>
      <p:bldP spid="1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3" name="Picture 1">
            <a:extLst>
              <a:ext uri="{FF2B5EF4-FFF2-40B4-BE49-F238E27FC236}">
                <a16:creationId xmlns:a16="http://schemas.microsoft.com/office/drawing/2014/main" id="{793519F3-310F-4DF3-8447-C51FF159B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410" y="3904837"/>
            <a:ext cx="1152525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pSp>
        <p:nvGrpSpPr>
          <p:cNvPr id="44034" name="Group 2">
            <a:extLst>
              <a:ext uri="{FF2B5EF4-FFF2-40B4-BE49-F238E27FC236}">
                <a16:creationId xmlns:a16="http://schemas.microsoft.com/office/drawing/2014/main" id="{3B78EF2A-015A-410F-BB12-32A37FEFF3F9}"/>
              </a:ext>
            </a:extLst>
          </p:cNvPr>
          <p:cNvGrpSpPr>
            <a:grpSpLocks/>
          </p:cNvGrpSpPr>
          <p:nvPr/>
        </p:nvGrpSpPr>
        <p:grpSpPr bwMode="auto">
          <a:xfrm>
            <a:off x="850678" y="3989768"/>
            <a:ext cx="915987" cy="909638"/>
            <a:chOff x="4957" y="3444"/>
            <a:chExt cx="577" cy="573"/>
          </a:xfrm>
        </p:grpSpPr>
        <p:sp>
          <p:nvSpPr>
            <p:cNvPr id="44035" name="Oval 3">
              <a:extLst>
                <a:ext uri="{FF2B5EF4-FFF2-40B4-BE49-F238E27FC236}">
                  <a16:creationId xmlns:a16="http://schemas.microsoft.com/office/drawing/2014/main" id="{51928B44-A9D9-4AA6-899E-82E42E0F71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57" y="3444"/>
              <a:ext cx="577" cy="573"/>
            </a:xfrm>
            <a:prstGeom prst="ellipse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4036" name="AutoShape 4">
              <a:extLst>
                <a:ext uri="{FF2B5EF4-FFF2-40B4-BE49-F238E27FC236}">
                  <a16:creationId xmlns:a16="http://schemas.microsoft.com/office/drawing/2014/main" id="{8CC3257F-B2D9-41F7-8F9D-C4B913B29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3" y="3467"/>
              <a:ext cx="25" cy="278"/>
            </a:xfrm>
            <a:prstGeom prst="flowChartExtract">
              <a:avLst/>
            </a:prstGeom>
            <a:gradFill rotWithShape="0">
              <a:gsLst>
                <a:gs pos="0">
                  <a:srgbClr val="3399FF"/>
                </a:gs>
                <a:gs pos="100000">
                  <a:srgbClr val="0066FF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sp>
        <p:nvSpPr>
          <p:cNvPr id="44037" name="Rectangle 5">
            <a:extLst>
              <a:ext uri="{FF2B5EF4-FFF2-40B4-BE49-F238E27FC236}">
                <a16:creationId xmlns:a16="http://schemas.microsoft.com/office/drawing/2014/main" id="{C0B7DDE5-5C0F-4A83-8B80-165593D179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00661" y="428463"/>
            <a:ext cx="8798770" cy="618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 marL="215900" indent="-215900"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void BarridoDisplay(void)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{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static uint8_t </a:t>
            </a:r>
            <a:r>
              <a:rPr lang="es-AR" altLang="es-ES" dirty="0">
                <a:solidFill>
                  <a:srgbClr val="FF0000"/>
                </a:solidFill>
              </a:rPr>
              <a:t>digito</a:t>
            </a:r>
            <a:r>
              <a:rPr lang="es-AR" altLang="es-ES" dirty="0"/>
              <a:t> = 0;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    </a:t>
            </a:r>
            <a:r>
              <a:rPr lang="es-AR" altLang="es-AR" sz="1800" dirty="0"/>
              <a:t>SetPIN (DIGITO_0,OFF); 	SetPIN (DIGITO_1,OFF);	SetPIN(DIGITO_2,OFF);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AR" sz="1800" dirty="0"/>
              <a:t>	SetPIN (DIGITO_3,OFF);	SetPIN (DIGITO_4,OFF);	SetPIN (DIGITO_5,OFF);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SetPIN (BCD_A, (msgDisplay [ digito ]  	  &amp; (uint8_t) 0x01) );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dirty="0"/>
              <a:t>	SetPIN (BCD_B, (msgDisplay [ digito ] &gt;&gt;1 &amp;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SetPIN (BCD_C, (msgDisplay [ digito ] &gt;&gt;2 &amp;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SetPIN (BCD_D, (msgDisplay [ digito ] &gt;&gt;3 &amp;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endParaRPr lang="es-AR" altLang="es-ES" dirty="0"/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</a:t>
            </a:r>
            <a:r>
              <a:rPr lang="es-AR" altLang="es-ES" dirty="0" err="1"/>
              <a:t>if</a:t>
            </a:r>
            <a:r>
              <a:rPr lang="es-AR" altLang="es-ES" dirty="0"/>
              <a:t>(!digito) {	</a:t>
            </a:r>
            <a:r>
              <a:rPr lang="es-AR" altLang="es-ES" dirty="0">
                <a:solidFill>
                  <a:srgbClr val="606060"/>
                </a:solidFill>
              </a:rPr>
              <a:t>//a cada comienzo de ciclo reseteo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	</a:t>
            </a:r>
            <a:r>
              <a:rPr lang="es-AR" altLang="es-ES" dirty="0" err="1"/>
              <a:t>SetPIN</a:t>
            </a:r>
            <a:r>
              <a:rPr lang="es-AR" altLang="es-ES" dirty="0"/>
              <a:t> (BCD_RST, ON);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	</a:t>
            </a:r>
            <a:r>
              <a:rPr lang="es-AR" altLang="es-ES" dirty="0" err="1"/>
              <a:t>SetPIN</a:t>
            </a:r>
            <a:r>
              <a:rPr lang="es-AR" altLang="es-ES" dirty="0"/>
              <a:t> (BCD_RST, 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</a:t>
            </a:r>
            <a:r>
              <a:rPr lang="es-AR" altLang="es-ES" dirty="0" err="1"/>
              <a:t>else</a:t>
            </a:r>
            <a:r>
              <a:rPr lang="es-AR" altLang="es-ES" dirty="0"/>
              <a:t> {	</a:t>
            </a:r>
            <a:r>
              <a:rPr lang="es-AR" altLang="es-ES" dirty="0">
                <a:solidFill>
                  <a:srgbClr val="606060"/>
                </a:solidFill>
              </a:rPr>
              <a:t>//para desplazarse entre dígitos usamos CLK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	</a:t>
            </a:r>
            <a:r>
              <a:rPr lang="es-AR" altLang="es-ES" dirty="0" err="1"/>
              <a:t>SetPIN</a:t>
            </a:r>
            <a:r>
              <a:rPr lang="es-AR" altLang="es-ES" dirty="0"/>
              <a:t> (BCD_CLOCK, ON);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	</a:t>
            </a:r>
            <a:r>
              <a:rPr lang="es-AR" altLang="es-ES" dirty="0" err="1"/>
              <a:t>SetPIN</a:t>
            </a:r>
            <a:r>
              <a:rPr lang="es-AR" altLang="es-ES" dirty="0"/>
              <a:t> (BCD_CLOCK, OFF);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}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</a:t>
            </a:r>
            <a:r>
              <a:rPr lang="es-AR" altLang="es-ES" dirty="0">
                <a:solidFill>
                  <a:srgbClr val="FF0000"/>
                </a:solidFill>
              </a:rPr>
              <a:t>digito</a:t>
            </a:r>
            <a:r>
              <a:rPr lang="es-AR" altLang="es-ES" dirty="0"/>
              <a:t>++;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	</a:t>
            </a:r>
            <a:r>
              <a:rPr lang="es-AR" altLang="es-ES" dirty="0">
                <a:solidFill>
                  <a:srgbClr val="FF0000"/>
                </a:solidFill>
              </a:rPr>
              <a:t>digito</a:t>
            </a:r>
            <a:r>
              <a:rPr lang="es-AR" altLang="es-ES" dirty="0"/>
              <a:t>%= DIGITOS;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}</a:t>
            </a:r>
          </a:p>
        </p:txBody>
      </p:sp>
      <p:pic>
        <p:nvPicPr>
          <p:cNvPr id="44045" name="Picture 13">
            <a:extLst>
              <a:ext uri="{FF2B5EF4-FFF2-40B4-BE49-F238E27FC236}">
                <a16:creationId xmlns:a16="http://schemas.microsoft.com/office/drawing/2014/main" id="{E7C18610-D781-42A6-9D85-D043B7FCB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4449" y="3569355"/>
            <a:ext cx="2216150" cy="1654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7" name="Rectangle 7">
            <a:extLst>
              <a:ext uri="{FF2B5EF4-FFF2-40B4-BE49-F238E27FC236}">
                <a16:creationId xmlns:a16="http://schemas.microsoft.com/office/drawing/2014/main" id="{D4918C84-2439-4D70-8BB4-CC91B9C1B5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86047" y="3800964"/>
            <a:ext cx="4140981" cy="557615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endParaRPr lang="es-AR" altLang="es-ES" dirty="0">
              <a:solidFill>
                <a:srgbClr val="2D2D8A"/>
              </a:solidFill>
            </a:endParaRPr>
          </a:p>
        </p:txBody>
      </p:sp>
      <p:sp>
        <p:nvSpPr>
          <p:cNvPr id="18" name="Rectangle 7">
            <a:extLst>
              <a:ext uri="{FF2B5EF4-FFF2-40B4-BE49-F238E27FC236}">
                <a16:creationId xmlns:a16="http://schemas.microsoft.com/office/drawing/2014/main" id="{FAC95C78-6FF5-4705-BABA-823845EBD7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03913" y="4887609"/>
            <a:ext cx="4140981" cy="557615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endParaRPr lang="es-AR" altLang="es-ES" dirty="0">
              <a:solidFill>
                <a:srgbClr val="2D2D8A"/>
              </a:solidFill>
            </a:endParaRPr>
          </a:p>
        </p:txBody>
      </p:sp>
      <p:sp>
        <p:nvSpPr>
          <p:cNvPr id="44039" name="Rectangle 7">
            <a:extLst>
              <a:ext uri="{FF2B5EF4-FFF2-40B4-BE49-F238E27FC236}">
                <a16:creationId xmlns:a16="http://schemas.microsoft.com/office/drawing/2014/main" id="{23870A0E-2545-4BCF-A189-48C96D0F78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3633" y="3478411"/>
            <a:ext cx="6552727" cy="2216150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ES">
                <a:solidFill>
                  <a:srgbClr val="2D2D8A"/>
                </a:solidFill>
              </a:rPr>
              <a:t>produzco el multiplexado del hardware…</a:t>
            </a:r>
          </a:p>
        </p:txBody>
      </p:sp>
      <p:sp>
        <p:nvSpPr>
          <p:cNvPr id="44046" name="AutoShape 14">
            <a:extLst>
              <a:ext uri="{FF2B5EF4-FFF2-40B4-BE49-F238E27FC236}">
                <a16:creationId xmlns:a16="http://schemas.microsoft.com/office/drawing/2014/main" id="{07EC3376-A0C9-4AD1-9FEB-42E8BE3F5B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2411" y="3722864"/>
            <a:ext cx="2160588" cy="712510"/>
          </a:xfrm>
          <a:prstGeom prst="wedgeRectCallout">
            <a:avLst>
              <a:gd name="adj1" fmla="val -72321"/>
              <a:gd name="adj2" fmla="val 3749"/>
            </a:avLst>
          </a:prstGeom>
          <a:solidFill>
            <a:srgbClr val="FF99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ES" dirty="0"/>
              <a:t>Genero pulso en</a:t>
            </a:r>
          </a:p>
          <a:p>
            <a:pPr algn="ctr"/>
            <a:r>
              <a:rPr lang="es-AR" altLang="es-ES" dirty="0"/>
              <a:t>RST</a:t>
            </a:r>
          </a:p>
        </p:txBody>
      </p:sp>
      <p:sp>
        <p:nvSpPr>
          <p:cNvPr id="44047" name="AutoShape 15">
            <a:extLst>
              <a:ext uri="{FF2B5EF4-FFF2-40B4-BE49-F238E27FC236}">
                <a16:creationId xmlns:a16="http://schemas.microsoft.com/office/drawing/2014/main" id="{C28A7174-E082-48C2-9425-1F392DA8D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0382" y="5383088"/>
            <a:ext cx="2216150" cy="638200"/>
          </a:xfrm>
          <a:prstGeom prst="wedgeRectCallout">
            <a:avLst>
              <a:gd name="adj1" fmla="val -67343"/>
              <a:gd name="adj2" fmla="val -56616"/>
            </a:avLst>
          </a:prstGeom>
          <a:solidFill>
            <a:srgbClr val="FF9966"/>
          </a:solidFill>
          <a:ln w="9525" cap="flat">
            <a:solidFill>
              <a:srgbClr val="3465A4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58607" rIns="90000" bIns="450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/>
            <a:r>
              <a:rPr lang="es-AR" altLang="es-ES" dirty="0"/>
              <a:t>Genero pulso en</a:t>
            </a:r>
          </a:p>
          <a:p>
            <a:pPr algn="ctr"/>
            <a:r>
              <a:rPr lang="es-AR" altLang="es-ES" dirty="0"/>
              <a:t>CLK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ED2AB331-F3FB-48AE-81F2-DE60003A15EE}"/>
              </a:ext>
            </a:extLst>
          </p:cNvPr>
          <p:cNvGrpSpPr/>
          <p:nvPr/>
        </p:nvGrpSpPr>
        <p:grpSpPr>
          <a:xfrm>
            <a:off x="2775126" y="2032902"/>
            <a:ext cx="6552728" cy="1290637"/>
            <a:chOff x="179511" y="1766026"/>
            <a:chExt cx="6552728" cy="1290637"/>
          </a:xfrm>
        </p:grpSpPr>
        <p:sp>
          <p:nvSpPr>
            <p:cNvPr id="44038" name="Rectangle 6">
              <a:extLst>
                <a:ext uri="{FF2B5EF4-FFF2-40B4-BE49-F238E27FC236}">
                  <a16:creationId xmlns:a16="http://schemas.microsoft.com/office/drawing/2014/main" id="{74E91886-47C4-4DFA-A3CE-3010ACA4A4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511" y="1766026"/>
              <a:ext cx="6552728" cy="1290637"/>
            </a:xfrm>
            <a:prstGeom prst="rect">
              <a:avLst/>
            </a:prstGeom>
            <a:solidFill>
              <a:srgbClr val="BBE0E3"/>
            </a:solidFill>
            <a:ln w="25560" cap="sq">
              <a:solidFill>
                <a:srgbClr val="89A4A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 anchor="ctr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  <a:tab pos="4492625" algn="l"/>
                  <a:tab pos="4941888" algn="l"/>
                  <a:tab pos="5391150" algn="l"/>
                  <a:tab pos="584041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 hangingPunct="1">
                <a:lnSpc>
                  <a:spcPct val="100000"/>
                </a:lnSpc>
                <a:buClrTx/>
                <a:buFontTx/>
                <a:buNone/>
              </a:pPr>
              <a:r>
                <a:rPr lang="es-AR" altLang="es-ES">
                  <a:solidFill>
                    <a:srgbClr val="2D2D8A"/>
                  </a:solidFill>
                </a:rPr>
                <a:t>Preparo los datos que le asignan valor a los segmentos….</a:t>
              </a:r>
            </a:p>
          </p:txBody>
        </p:sp>
        <p:sp>
          <p:nvSpPr>
            <p:cNvPr id="19" name="AutoShape 10">
              <a:extLst>
                <a:ext uri="{FF2B5EF4-FFF2-40B4-BE49-F238E27FC236}">
                  <a16:creationId xmlns:a16="http://schemas.microsoft.com/office/drawing/2014/main" id="{B8EA2C3B-1129-420C-BCFA-6B59395162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3528" y="2620304"/>
              <a:ext cx="6264696" cy="364351"/>
            </a:xfrm>
            <a:prstGeom prst="wedgeRectCallout">
              <a:avLst>
                <a:gd name="adj1" fmla="val -47671"/>
                <a:gd name="adj2" fmla="val 15884"/>
              </a:avLst>
            </a:prstGeom>
            <a:solidFill>
              <a:srgbClr val="FF9966"/>
            </a:solidFill>
            <a:ln w="9525" cap="flat">
              <a:solidFill>
                <a:srgbClr val="3465A4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58607" rIns="90000" bIns="45000" anchor="ctr"/>
            <a:lstStyle>
              <a:lvl1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  <a:tab pos="1347788" algn="l"/>
                  <a:tab pos="1797050" algn="l"/>
                  <a:tab pos="2246313" algn="l"/>
                  <a:tab pos="2695575" algn="l"/>
                  <a:tab pos="3144838" algn="l"/>
                  <a:tab pos="3594100" algn="l"/>
                  <a:tab pos="40433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algn="ctr"/>
              <a:r>
                <a:rPr lang="es-AR" altLang="es-ES" sz="1600" i="1" dirty="0"/>
                <a:t>Los datos están en los 4 LSB de cada posición del msgDisplay[ … ]</a:t>
              </a:r>
            </a:p>
          </p:txBody>
        </p:sp>
      </p:grpSp>
      <p:sp>
        <p:nvSpPr>
          <p:cNvPr id="21" name="Text Box 4">
            <a:extLst>
              <a:ext uri="{FF2B5EF4-FFF2-40B4-BE49-F238E27FC236}">
                <a16:creationId xmlns:a16="http://schemas.microsoft.com/office/drawing/2014/main" id="{DE3348BF-B4FA-4F91-B1B0-F7F101FDC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02" y="1197620"/>
            <a:ext cx="2598100" cy="27413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4300" dirty="0">
                <a:solidFill>
                  <a:srgbClr val="FF0000"/>
                </a:solidFill>
              </a:rPr>
              <a:t>Veamos el código del barrido</a:t>
            </a:r>
          </a:p>
        </p:txBody>
      </p:sp>
      <p:pic>
        <p:nvPicPr>
          <p:cNvPr id="22" name="Picture 10" descr="http://4.bp.blogspot.com/_8vi0T7IvVaw/TOBu_LFhMvI/AAAAAAAAB7E/Ai0rKH6rNc8/s1600/despertador-11d.jpg">
            <a:extLst>
              <a:ext uri="{FF2B5EF4-FFF2-40B4-BE49-F238E27FC236}">
                <a16:creationId xmlns:a16="http://schemas.microsoft.com/office/drawing/2014/main" id="{A1752F65-7812-43A6-AE6B-734932686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471205" y="428463"/>
            <a:ext cx="687047" cy="915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B944B5AE-B5F0-435A-8784-5061F0F979FF}"/>
              </a:ext>
            </a:extLst>
          </p:cNvPr>
          <p:cNvSpPr txBox="1"/>
          <p:nvPr/>
        </p:nvSpPr>
        <p:spPr>
          <a:xfrm>
            <a:off x="471777" y="5383088"/>
            <a:ext cx="2211525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9F75798F-85EF-4738-920B-6B3F476B7D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0438" y="444218"/>
            <a:ext cx="5587624" cy="523129"/>
          </a:xfrm>
          <a:prstGeom prst="rect">
            <a:avLst/>
          </a:prstGeom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</p:pic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C7E724C-D57F-47EC-ACF1-803D71C517A4}"/>
              </a:ext>
            </a:extLst>
          </p:cNvPr>
          <p:cNvCxnSpPr/>
          <p:nvPr/>
        </p:nvCxnSpPr>
        <p:spPr bwMode="auto">
          <a:xfrm>
            <a:off x="9864449" y="4522874"/>
            <a:ext cx="2405954" cy="0"/>
          </a:xfrm>
          <a:prstGeom prst="line">
            <a:avLst/>
          </a:prstGeom>
          <a:solidFill>
            <a:srgbClr val="00B8FF"/>
          </a:solidFill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4" name="Rectangle 6">
            <a:extLst>
              <a:ext uri="{FF2B5EF4-FFF2-40B4-BE49-F238E27FC236}">
                <a16:creationId xmlns:a16="http://schemas.microsoft.com/office/drawing/2014/main" id="{E5310F41-35DA-4324-831F-A7E7382CC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84310" y="1335666"/>
            <a:ext cx="8424258" cy="555625"/>
          </a:xfrm>
          <a:prstGeom prst="rect">
            <a:avLst/>
          </a:prstGeom>
          <a:solidFill>
            <a:srgbClr val="BBE0E3"/>
          </a:solidFill>
          <a:ln w="25560" cap="sq">
            <a:solidFill>
              <a:srgbClr val="89A4A7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AR" altLang="es-AR" dirty="0">
                <a:solidFill>
                  <a:srgbClr val="2D2D8A"/>
                </a:solidFill>
              </a:rPr>
              <a:t>Apago todos los leds… </a:t>
            </a:r>
            <a:r>
              <a:rPr lang="es-AR" altLang="es-AR" sz="1200" dirty="0">
                <a:solidFill>
                  <a:srgbClr val="2D2D8A"/>
                </a:solidFill>
              </a:rPr>
              <a:t>(es mas fácil que pensar CUAL DEBO apagar)</a:t>
            </a:r>
            <a:endParaRPr lang="es-AR" altLang="es-AR" dirty="0">
              <a:solidFill>
                <a:srgbClr val="2D2D8A"/>
              </a:solidFill>
            </a:endParaRPr>
          </a:p>
        </p:txBody>
      </p:sp>
      <p:sp>
        <p:nvSpPr>
          <p:cNvPr id="25" name="Marcador de fecha 1">
            <a:extLst>
              <a:ext uri="{FF2B5EF4-FFF2-40B4-BE49-F238E27FC236}">
                <a16:creationId xmlns:a16="http://schemas.microsoft.com/office/drawing/2014/main" id="{46851B8A-4EBF-4A7E-9C63-29BDA6C631C2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26" name="Marcador de número de diapositiva 3">
            <a:extLst>
              <a:ext uri="{FF2B5EF4-FFF2-40B4-BE49-F238E27FC236}">
                <a16:creationId xmlns:a16="http://schemas.microsoft.com/office/drawing/2014/main" id="{B3813977-D222-4D4F-8511-A42B5911D87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44</a:t>
            </a:fld>
            <a:endParaRPr lang="es-ES" altLang="es-AR" dirty="0"/>
          </a:p>
        </p:txBody>
      </p:sp>
      <p:sp>
        <p:nvSpPr>
          <p:cNvPr id="29" name="Marcador de pie de página 2">
            <a:extLst>
              <a:ext uri="{FF2B5EF4-FFF2-40B4-BE49-F238E27FC236}">
                <a16:creationId xmlns:a16="http://schemas.microsoft.com/office/drawing/2014/main" id="{4737A96E-576D-40B9-93E7-DE92009D84D4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24660698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 additive="repl">
                                        <p:cTn id="6" dur="2000" fill="hold"/>
                                        <p:tgtEl>
                                          <p:spTgt spid="44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4" dur="500"/>
                                        <p:tgtEl>
                                          <p:spTgt spid="44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 additive="repl">
                                        <p:cTn id="29" dur="500"/>
                                        <p:tgtEl>
                                          <p:spTgt spid="44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additive="repl"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567020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3" name="32 CuadroTexto"/>
          <p:cNvSpPr txBox="1"/>
          <p:nvPr/>
        </p:nvSpPr>
        <p:spPr>
          <a:xfrm>
            <a:off x="6182375" y="1041030"/>
            <a:ext cx="1377300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i="1" dirty="0">
                <a:solidFill>
                  <a:srgbClr val="0070C0"/>
                </a:solidFill>
              </a:rPr>
              <a:t>msgDisplay</a:t>
            </a:r>
          </a:p>
        </p:txBody>
      </p:sp>
      <p:pic>
        <p:nvPicPr>
          <p:cNvPr id="24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1972775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5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383491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7138" y="2789246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194059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5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6182375" y="3599814"/>
            <a:ext cx="1381125" cy="3143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42 CuadroTexto"/>
          <p:cNvSpPr txBox="1"/>
          <p:nvPr/>
        </p:nvSpPr>
        <p:spPr>
          <a:xfrm>
            <a:off x="6564047" y="1513535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0x01</a:t>
            </a:r>
          </a:p>
        </p:txBody>
      </p:sp>
      <p:sp>
        <p:nvSpPr>
          <p:cNvPr id="50" name="49 CuadroTexto"/>
          <p:cNvSpPr txBox="1"/>
          <p:nvPr/>
        </p:nvSpPr>
        <p:spPr>
          <a:xfrm>
            <a:off x="6590535" y="1941213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0x07</a:t>
            </a:r>
          </a:p>
        </p:txBody>
      </p:sp>
      <p:sp>
        <p:nvSpPr>
          <p:cNvPr id="53" name="52 CuadroTexto"/>
          <p:cNvSpPr txBox="1"/>
          <p:nvPr/>
        </p:nvSpPr>
        <p:spPr>
          <a:xfrm>
            <a:off x="6580514" y="2345612"/>
            <a:ext cx="697627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rgbClr val="FF0000"/>
                </a:solidFill>
              </a:rPr>
              <a:t>0x05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0DEC5C67-7DD6-480F-B4D4-5512E58E8461}"/>
              </a:ext>
            </a:extLst>
          </p:cNvPr>
          <p:cNvSpPr txBox="1"/>
          <p:nvPr/>
        </p:nvSpPr>
        <p:spPr>
          <a:xfrm>
            <a:off x="8758227" y="448648"/>
            <a:ext cx="1592963" cy="7793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Interrupción Systick</a:t>
            </a:r>
            <a:endParaRPr lang="es-AR" sz="2400" dirty="0"/>
          </a:p>
        </p:txBody>
      </p:sp>
      <p:sp>
        <p:nvSpPr>
          <p:cNvPr id="60" name="Text Box 4">
            <a:extLst>
              <a:ext uri="{FF2B5EF4-FFF2-40B4-BE49-F238E27FC236}">
                <a16:creationId xmlns:a16="http://schemas.microsoft.com/office/drawing/2014/main" id="{DEC04B61-8A87-46F9-94A9-9E47331AAA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439" y="3735246"/>
            <a:ext cx="2187320" cy="17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5400" dirty="0">
                <a:solidFill>
                  <a:srgbClr val="FF0000"/>
                </a:solidFill>
              </a:rPr>
              <a:t>Todo junto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DCBEA447-02B0-442F-B459-62BF72947FBE}"/>
              </a:ext>
            </a:extLst>
          </p:cNvPr>
          <p:cNvSpPr txBox="1"/>
          <p:nvPr/>
        </p:nvSpPr>
        <p:spPr>
          <a:xfrm>
            <a:off x="2401759" y="1935634"/>
            <a:ext cx="30000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lnSpc>
                <a:spcPct val="100000"/>
              </a:lnSpc>
              <a:buClrTx/>
              <a:buFontTx/>
              <a:buNone/>
            </a:pPr>
            <a:r>
              <a:rPr lang="es-ES" altLang="es-ES" sz="2000" b="1" dirty="0">
                <a:solidFill>
                  <a:srgbClr val="000099"/>
                </a:solidFill>
              </a:rPr>
              <a:t>void Display (int valor)</a:t>
            </a:r>
          </a:p>
        </p:txBody>
      </p:sp>
      <p:pic>
        <p:nvPicPr>
          <p:cNvPr id="62" name="Picture 2">
            <a:extLst>
              <a:ext uri="{FF2B5EF4-FFF2-40B4-BE49-F238E27FC236}">
                <a16:creationId xmlns:a16="http://schemas.microsoft.com/office/drawing/2014/main" id="{D854355A-1A9F-4945-B55E-63ADC46A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18" r="6418"/>
          <a:stretch/>
        </p:blipFill>
        <p:spPr bwMode="auto">
          <a:xfrm>
            <a:off x="7994749" y="1633238"/>
            <a:ext cx="3486346" cy="1538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8864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3" name="73 Flecha a la derecha con bandas">
            <a:extLst>
              <a:ext uri="{FF2B5EF4-FFF2-40B4-BE49-F238E27FC236}">
                <a16:creationId xmlns:a16="http://schemas.microsoft.com/office/drawing/2014/main" id="{14C98899-AA84-4642-BD4E-F004D3B9C9A1}"/>
              </a:ext>
            </a:extLst>
          </p:cNvPr>
          <p:cNvSpPr/>
          <p:nvPr/>
        </p:nvSpPr>
        <p:spPr>
          <a:xfrm>
            <a:off x="1465655" y="1868272"/>
            <a:ext cx="936104" cy="504056"/>
          </a:xfrm>
          <a:prstGeom prst="striped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>
                <a:solidFill>
                  <a:srgbClr val="00B050"/>
                </a:solidFill>
              </a:rPr>
              <a:t>valor</a:t>
            </a:r>
          </a:p>
        </p:txBody>
      </p:sp>
      <p:sp>
        <p:nvSpPr>
          <p:cNvPr id="64" name="CuadroTexto 63">
            <a:extLst>
              <a:ext uri="{FF2B5EF4-FFF2-40B4-BE49-F238E27FC236}">
                <a16:creationId xmlns:a16="http://schemas.microsoft.com/office/drawing/2014/main" id="{63DFF970-FD01-4637-B56D-320E3F35AE2E}"/>
              </a:ext>
            </a:extLst>
          </p:cNvPr>
          <p:cNvSpPr txBox="1"/>
          <p:nvPr/>
        </p:nvSpPr>
        <p:spPr>
          <a:xfrm>
            <a:off x="1001725" y="2322740"/>
            <a:ext cx="1592963" cy="435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2400" dirty="0">
                <a:latin typeface="AR CENA" panose="02000000000000000000" pitchFamily="2" charset="0"/>
              </a:rPr>
              <a:t>(</a:t>
            </a:r>
            <a:r>
              <a:rPr lang="es-AR" sz="2400" dirty="0" err="1">
                <a:latin typeface="AR CENA" panose="02000000000000000000" pitchFamily="2" charset="0"/>
              </a:rPr>
              <a:t>ej</a:t>
            </a:r>
            <a:r>
              <a:rPr lang="es-AR" sz="2400" dirty="0">
                <a:latin typeface="AR CENA" panose="02000000000000000000" pitchFamily="2" charset="0"/>
              </a:rPr>
              <a:t> 175)</a:t>
            </a:r>
            <a:endParaRPr lang="es-AR" sz="2400" dirty="0"/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18C7FE4F-DE11-4106-A427-D9F6343FAA5D}"/>
              </a:ext>
            </a:extLst>
          </p:cNvPr>
          <p:cNvGrpSpPr/>
          <p:nvPr/>
        </p:nvGrpSpPr>
        <p:grpSpPr>
          <a:xfrm>
            <a:off x="5401761" y="1688521"/>
            <a:ext cx="661500" cy="852131"/>
            <a:chOff x="5401761" y="1688521"/>
            <a:chExt cx="661500" cy="852131"/>
          </a:xfrm>
        </p:grpSpPr>
        <p:cxnSp>
          <p:nvCxnSpPr>
            <p:cNvPr id="5" name="Conector recto de flecha 4">
              <a:extLst>
                <a:ext uri="{FF2B5EF4-FFF2-40B4-BE49-F238E27FC236}">
                  <a16:creationId xmlns:a16="http://schemas.microsoft.com/office/drawing/2014/main" id="{CBD54AC8-3D21-4D5A-99EA-1FFED2774058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1688521"/>
              <a:ext cx="661500" cy="447168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B2441A90-9DE7-4334-9A6F-1DB274F5D83F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 flipV="1">
              <a:off x="5401761" y="2116199"/>
              <a:ext cx="661500" cy="19490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" name="Conector recto de flecha 9">
              <a:extLst>
                <a:ext uri="{FF2B5EF4-FFF2-40B4-BE49-F238E27FC236}">
                  <a16:creationId xmlns:a16="http://schemas.microsoft.com/office/drawing/2014/main" id="{D620E016-A76F-4FC0-932D-9FB485A20157}"/>
                </a:ext>
              </a:extLst>
            </p:cNvPr>
            <p:cNvCxnSpPr>
              <a:cxnSpLocks/>
              <a:stCxn id="61" idx="3"/>
            </p:cNvCxnSpPr>
            <p:nvPr/>
          </p:nvCxnSpPr>
          <p:spPr bwMode="auto">
            <a:xfrm>
              <a:off x="5401761" y="2135689"/>
              <a:ext cx="661500" cy="404963"/>
            </a:xfrm>
            <a:prstGeom prst="straightConnector1">
              <a:avLst/>
            </a:prstGeom>
            <a:solidFill>
              <a:srgbClr val="00B8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65" name="CuadroTexto 64">
            <a:extLst>
              <a:ext uri="{FF2B5EF4-FFF2-40B4-BE49-F238E27FC236}">
                <a16:creationId xmlns:a16="http://schemas.microsoft.com/office/drawing/2014/main" id="{C1C3D6D7-4427-42F5-998F-BC82DA4E349A}"/>
              </a:ext>
            </a:extLst>
          </p:cNvPr>
          <p:cNvSpPr txBox="1"/>
          <p:nvPr/>
        </p:nvSpPr>
        <p:spPr>
          <a:xfrm>
            <a:off x="2772708" y="3997032"/>
            <a:ext cx="660904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SetPIN (BCD_A, (msgDisplay [ digito ]  	  &amp; (uint8_t) 0x01) );</a:t>
            </a:r>
          </a:p>
          <a:p>
            <a:pPr hangingPunct="1">
              <a:lnSpc>
                <a:spcPct val="100000"/>
              </a:lnSpc>
              <a:buClrTx/>
              <a:buSzTx/>
              <a:buFontTx/>
              <a:buNone/>
            </a:pPr>
            <a:r>
              <a:rPr lang="es-AR" altLang="es-ES" dirty="0"/>
              <a:t>SetPIN (BCD_B, (msgDisplay [ digito ] &gt;&gt;1 &amp;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SetPIN (BCD_C, (msgDisplay [ digito ] &gt;&gt;2 &amp; (uint8_t) 0x01));</a:t>
            </a:r>
          </a:p>
          <a:p>
            <a:pPr hangingPunct="1">
              <a:lnSpc>
                <a:spcPct val="100000"/>
              </a:lnSpc>
              <a:buSzPct val="45000"/>
              <a:buFont typeface="Wingdings" panose="05000000000000000000" pitchFamily="2" charset="2"/>
              <a:buNone/>
            </a:pPr>
            <a:r>
              <a:rPr lang="es-AR" altLang="es-ES" dirty="0"/>
              <a:t>SetPIN (BCD_D, (msgDisplay [ digito ] &gt;&gt;3 &amp; (uint8_t) 0x01));</a:t>
            </a:r>
          </a:p>
        </p:txBody>
      </p:sp>
      <p:pic>
        <p:nvPicPr>
          <p:cNvPr id="66" name="Picture 10" descr="http://4.bp.blogspot.com/_8vi0T7IvVaw/TOBu_LFhMvI/AAAAAAAAB7E/Ai0rKH6rNc8/s1600/despertador-11d.jpg">
            <a:extLst>
              <a:ext uri="{FF2B5EF4-FFF2-40B4-BE49-F238E27FC236}">
                <a16:creationId xmlns:a16="http://schemas.microsoft.com/office/drawing/2014/main" id="{01087B46-19A5-43A5-8029-6DD01EA1AB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936584" y="332742"/>
            <a:ext cx="884445" cy="1179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7" name="14 Grupo">
            <a:extLst>
              <a:ext uri="{FF2B5EF4-FFF2-40B4-BE49-F238E27FC236}">
                <a16:creationId xmlns:a16="http://schemas.microsoft.com/office/drawing/2014/main" id="{E42FB10F-74C5-4FE8-9953-CC9AC25A1857}"/>
              </a:ext>
            </a:extLst>
          </p:cNvPr>
          <p:cNvGrpSpPr/>
          <p:nvPr/>
        </p:nvGrpSpPr>
        <p:grpSpPr>
          <a:xfrm>
            <a:off x="9840416" y="4399703"/>
            <a:ext cx="2182432" cy="509274"/>
            <a:chOff x="5536016" y="2250059"/>
            <a:chExt cx="3118536" cy="855966"/>
          </a:xfrm>
        </p:grpSpPr>
        <p:pic>
          <p:nvPicPr>
            <p:cNvPr id="68" name="Picture 30" descr="90px-Seven_segment_display-animated">
              <a:extLst>
                <a:ext uri="{FF2B5EF4-FFF2-40B4-BE49-F238E27FC236}">
                  <a16:creationId xmlns:a16="http://schemas.microsoft.com/office/drawing/2014/main" id="{DE045720-C7DB-4CC5-BFC1-C122573D6BC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536016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9" name="Picture 30" descr="90px-Seven_segment_display-animated">
              <a:extLst>
                <a:ext uri="{FF2B5EF4-FFF2-40B4-BE49-F238E27FC236}">
                  <a16:creationId xmlns:a16="http://schemas.microsoft.com/office/drawing/2014/main" id="{A93486E9-5A20-498D-BFB2-13E09D6E1FBB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017908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0" name="Picture 30" descr="90px-Seven_segment_display-animated">
              <a:extLst>
                <a:ext uri="{FF2B5EF4-FFF2-40B4-BE49-F238E27FC236}">
                  <a16:creationId xmlns:a16="http://schemas.microsoft.com/office/drawing/2014/main" id="{77ED2600-026A-4BC4-956B-4FE248ED935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102526" y="2252711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1" name="Picture 30" descr="90px-Seven_segment_display-animated">
              <a:extLst>
                <a:ext uri="{FF2B5EF4-FFF2-40B4-BE49-F238E27FC236}">
                  <a16:creationId xmlns:a16="http://schemas.microsoft.com/office/drawing/2014/main" id="{605A6195-A56D-40F7-89CD-24C7B88A4244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512291" y="225944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30" descr="90px-Seven_segment_display-animated">
              <a:extLst>
                <a:ext uri="{FF2B5EF4-FFF2-40B4-BE49-F238E27FC236}">
                  <a16:creationId xmlns:a16="http://schemas.microsoft.com/office/drawing/2014/main" id="{9222040C-1273-4E55-923A-34095A7E16B5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575383" y="2258053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30" descr="90px-Seven_segment_display-animated">
              <a:extLst>
                <a:ext uri="{FF2B5EF4-FFF2-40B4-BE49-F238E27FC236}">
                  <a16:creationId xmlns:a16="http://schemas.microsoft.com/office/drawing/2014/main" id="{0D5BDF0F-6D1B-4051-9F1A-9AED7FA40299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045324" y="2250059"/>
              <a:ext cx="552026" cy="84658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6" name="Flecha: hacia abajo 15">
            <a:extLst>
              <a:ext uri="{FF2B5EF4-FFF2-40B4-BE49-F238E27FC236}">
                <a16:creationId xmlns:a16="http://schemas.microsoft.com/office/drawing/2014/main" id="{154D1297-9BCD-459A-8E84-50A9F34A7F1A}"/>
              </a:ext>
            </a:extLst>
          </p:cNvPr>
          <p:cNvSpPr/>
          <p:nvPr/>
        </p:nvSpPr>
        <p:spPr bwMode="auto">
          <a:xfrm>
            <a:off x="10920132" y="2946408"/>
            <a:ext cx="716394" cy="13466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/>
            </a:pPr>
            <a:endParaRPr kumimoji="0" lang="es-AR" sz="18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Globo: línea con borde y barra de énfasis 34">
            <a:extLst>
              <a:ext uri="{FF2B5EF4-FFF2-40B4-BE49-F238E27FC236}">
                <a16:creationId xmlns:a16="http://schemas.microsoft.com/office/drawing/2014/main" id="{D80A07BC-6C51-4958-819C-92D18CFD0E92}"/>
              </a:ext>
            </a:extLst>
          </p:cNvPr>
          <p:cNvSpPr/>
          <p:nvPr/>
        </p:nvSpPr>
        <p:spPr bwMode="auto">
          <a:xfrm>
            <a:off x="4205760" y="2898770"/>
            <a:ext cx="1745560" cy="530229"/>
          </a:xfrm>
          <a:prstGeom prst="accentBorderCallout1">
            <a:avLst>
              <a:gd name="adj1" fmla="val 18750"/>
              <a:gd name="adj2" fmla="val -8333"/>
              <a:gd name="adj3" fmla="val -126958"/>
              <a:gd name="adj4" fmla="val -57703"/>
            </a:avLst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94000"/>
              </a:lnSpc>
            </a:pPr>
            <a:r>
              <a:rPr lang="es-AR" sz="1400" dirty="0">
                <a:solidFill>
                  <a:schemeClr val="tx1"/>
                </a:solidFill>
                <a:latin typeface="Arial" panose="020B0604020202020204" pitchFamily="34" charset="0"/>
                <a:ea typeface="Microsoft YaHei" panose="020B0503020204020204" pitchFamily="34" charset="-122"/>
              </a:rPr>
              <a:t>Solo descompone en unidades de mil</a:t>
            </a:r>
          </a:p>
        </p:txBody>
      </p:sp>
      <p:pic>
        <p:nvPicPr>
          <p:cNvPr id="37" name="Picture 4" descr="Flechas derecha e izquierda con la separación línea vertical | Icono Gratis">
            <a:extLst>
              <a:ext uri="{FF2B5EF4-FFF2-40B4-BE49-F238E27FC236}">
                <a16:creationId xmlns:a16="http://schemas.microsoft.com/office/drawing/2014/main" id="{728A9336-BC59-410A-98B7-F0461053E7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46" y="5110612"/>
            <a:ext cx="1882663" cy="129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CuadroTexto 38">
            <a:extLst>
              <a:ext uri="{FF2B5EF4-FFF2-40B4-BE49-F238E27FC236}">
                <a16:creationId xmlns:a16="http://schemas.microsoft.com/office/drawing/2014/main" id="{5B22690B-A27F-4D3F-BF2E-6FB1CFE8AD57}"/>
              </a:ext>
            </a:extLst>
          </p:cNvPr>
          <p:cNvSpPr txBox="1"/>
          <p:nvPr/>
        </p:nvSpPr>
        <p:spPr>
          <a:xfrm>
            <a:off x="8040216" y="5517232"/>
            <a:ext cx="1296144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firmware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DD6ABF41-F46D-41CD-AAE8-D8E310033214}"/>
              </a:ext>
            </a:extLst>
          </p:cNvPr>
          <p:cNvSpPr txBox="1"/>
          <p:nvPr/>
        </p:nvSpPr>
        <p:spPr>
          <a:xfrm>
            <a:off x="4079776" y="5511761"/>
            <a:ext cx="1370094" cy="4930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>
                <a:solidFill>
                  <a:srgbClr val="FF0000"/>
                </a:solidFill>
                <a:latin typeface="AR CENA" panose="02000000000000000000" pitchFamily="2" charset="0"/>
              </a:rPr>
              <a:t>aplicación</a:t>
            </a:r>
            <a:endParaRPr lang="es-AR" dirty="0">
              <a:solidFill>
                <a:srgbClr val="FF0000"/>
              </a:solidFill>
              <a:latin typeface="AR CENA" panose="02000000000000000000" pitchFamily="2" charset="0"/>
            </a:endParaRPr>
          </a:p>
        </p:txBody>
      </p:sp>
      <p:sp>
        <p:nvSpPr>
          <p:cNvPr id="41" name="Marcador de fecha 1">
            <a:extLst>
              <a:ext uri="{FF2B5EF4-FFF2-40B4-BE49-F238E27FC236}">
                <a16:creationId xmlns:a16="http://schemas.microsoft.com/office/drawing/2014/main" id="{98037B77-15EA-45EE-BA4F-0F7902F9293B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42" name="Marcador de número de diapositiva 3">
            <a:extLst>
              <a:ext uri="{FF2B5EF4-FFF2-40B4-BE49-F238E27FC236}">
                <a16:creationId xmlns:a16="http://schemas.microsoft.com/office/drawing/2014/main" id="{24E9C6A9-FD48-4709-8BAB-7B7F208A7995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45</a:t>
            </a:fld>
            <a:endParaRPr lang="es-ES" altLang="es-AR" dirty="0"/>
          </a:p>
        </p:txBody>
      </p:sp>
      <p:sp>
        <p:nvSpPr>
          <p:cNvPr id="44" name="Marcador de pie de página 2">
            <a:extLst>
              <a:ext uri="{FF2B5EF4-FFF2-40B4-BE49-F238E27FC236}">
                <a16:creationId xmlns:a16="http://schemas.microsoft.com/office/drawing/2014/main" id="{AD7520D8-3AEA-4339-A4DD-5F9430D9B5F1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E3B29FC7-65A8-4B1A-839E-62718DB27875}"/>
              </a:ext>
            </a:extLst>
          </p:cNvPr>
          <p:cNvSpPr txBox="1"/>
          <p:nvPr/>
        </p:nvSpPr>
        <p:spPr>
          <a:xfrm>
            <a:off x="1429125" y="230512"/>
            <a:ext cx="4854821" cy="123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altLang="es-ES" sz="4000" b="1" dirty="0">
                <a:solidFill>
                  <a:srgbClr val="FF0000"/>
                </a:solidFill>
                <a:latin typeface="AR CENA" panose="02000000000000000000" pitchFamily="2" charset="0"/>
              </a:rPr>
              <a:t>¿nos animamos a hacer el barrido de otro modo?</a:t>
            </a:r>
            <a:endParaRPr lang="es-AR" sz="4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790358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8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47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100"/>
                            </p:stCondLst>
                            <p:childTnLst>
                              <p:par>
                                <p:cTn id="7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6" presetClass="emph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4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50" grpId="0"/>
      <p:bldP spid="53" grpId="0"/>
      <p:bldP spid="47" grpId="0"/>
      <p:bldP spid="63" grpId="0" animBg="1"/>
      <p:bldP spid="64" grpId="0"/>
      <p:bldP spid="65" grpId="0"/>
      <p:bldP spid="16" grpId="0" animBg="1"/>
      <p:bldP spid="35" grpId="0" animBg="1"/>
      <p:bldP spid="48" grpId="1"/>
      <p:bldP spid="48" grpId="2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Text Box 1">
            <a:extLst>
              <a:ext uri="{FF2B5EF4-FFF2-40B4-BE49-F238E27FC236}">
                <a16:creationId xmlns:a16="http://schemas.microsoft.com/office/drawing/2014/main" id="{93673E7F-A8C2-489C-9041-2ACF03DE89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77200" y="6356351"/>
            <a:ext cx="2133600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AR"/>
          </a:p>
        </p:txBody>
      </p:sp>
      <p:grpSp>
        <p:nvGrpSpPr>
          <p:cNvPr id="45058" name="Group 2">
            <a:extLst>
              <a:ext uri="{FF2B5EF4-FFF2-40B4-BE49-F238E27FC236}">
                <a16:creationId xmlns:a16="http://schemas.microsoft.com/office/drawing/2014/main" id="{CB48C98E-2B91-4918-A75A-A5047B8BFB9D}"/>
              </a:ext>
            </a:extLst>
          </p:cNvPr>
          <p:cNvGrpSpPr>
            <a:grpSpLocks/>
          </p:cNvGrpSpPr>
          <p:nvPr/>
        </p:nvGrpSpPr>
        <p:grpSpPr bwMode="auto">
          <a:xfrm>
            <a:off x="3935760" y="2820245"/>
            <a:ext cx="7342187" cy="855663"/>
            <a:chOff x="431" y="1860"/>
            <a:chExt cx="4625" cy="539"/>
          </a:xfrm>
        </p:grpSpPr>
        <p:sp>
          <p:nvSpPr>
            <p:cNvPr id="45059" name="Rectangle 3">
              <a:extLst>
                <a:ext uri="{FF2B5EF4-FFF2-40B4-BE49-F238E27FC236}">
                  <a16:creationId xmlns:a16="http://schemas.microsoft.com/office/drawing/2014/main" id="{DB87C7FB-65A1-4DC1-9C60-7D7313DD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124"/>
              <a:ext cx="4625" cy="275"/>
            </a:xfrm>
            <a:prstGeom prst="rect">
              <a:avLst/>
            </a:prstGeom>
            <a:solidFill>
              <a:srgbClr val="BFBFBF"/>
            </a:solidFill>
            <a:ln w="25560" cap="sq">
              <a:solidFill>
                <a:srgbClr val="89A4A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60" name="Text Box 4">
              <a:extLst>
                <a:ext uri="{FF2B5EF4-FFF2-40B4-BE49-F238E27FC236}">
                  <a16:creationId xmlns:a16="http://schemas.microsoft.com/office/drawing/2014/main" id="{7B6F0B6E-8A6C-4F15-AFCC-2FFA57D05DE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381" y="2135"/>
              <a:ext cx="567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 marL="215900" indent="-215900"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hangingPunct="1">
                <a:lnSpc>
                  <a:spcPct val="100000"/>
                </a:lnSpc>
                <a:buSzPct val="45000"/>
                <a:buFont typeface="Wingdings" panose="05000000000000000000" pitchFamily="2" charset="2"/>
                <a:buNone/>
              </a:pPr>
              <a:r>
                <a:rPr lang="es-ES" altLang="es-ES" dirty="0"/>
                <a:t>display</a:t>
              </a:r>
            </a:p>
          </p:txBody>
        </p:sp>
        <p:sp>
          <p:nvSpPr>
            <p:cNvPr id="45061" name="Text Box 5">
              <a:extLst>
                <a:ext uri="{FF2B5EF4-FFF2-40B4-BE49-F238E27FC236}">
                  <a16:creationId xmlns:a16="http://schemas.microsoft.com/office/drawing/2014/main" id="{2F6CCD65-97F8-4A28-B041-71CF3DC0EA1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135"/>
              <a:ext cx="50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ES" i="1">
                  <a:solidFill>
                    <a:srgbClr val="0070C0"/>
                  </a:solidFill>
                </a:rPr>
                <a:t>Buffer</a:t>
              </a:r>
            </a:p>
          </p:txBody>
        </p:sp>
        <p:sp>
          <p:nvSpPr>
            <p:cNvPr id="45062" name="Freeform 6">
              <a:extLst>
                <a:ext uri="{FF2B5EF4-FFF2-40B4-BE49-F238E27FC236}">
                  <a16:creationId xmlns:a16="http://schemas.microsoft.com/office/drawing/2014/main" id="{B2931296-67A6-4BF2-B4BB-D50E9CBE4AE9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3113" y="1946"/>
              <a:ext cx="397" cy="226"/>
            </a:xfrm>
            <a:custGeom>
              <a:avLst/>
              <a:gdLst>
                <a:gd name="G0" fmla="+- 24473 0 0"/>
                <a:gd name="G1" fmla="+- 1 0 0"/>
                <a:gd name="G2" fmla="+- 1 0 0"/>
                <a:gd name="G3" fmla="+- 7882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1 0 0"/>
                <a:gd name="T0" fmla="*/ 0 w 631767"/>
                <a:gd name="T1" fmla="*/ 90010 h 360040"/>
                <a:gd name="T2" fmla="*/ 11251 w 631767"/>
                <a:gd name="T3" fmla="*/ 90010 h 360040"/>
                <a:gd name="T4" fmla="*/ 11251 w 631767"/>
                <a:gd name="T5" fmla="*/ 270030 h 360040"/>
                <a:gd name="T6" fmla="*/ 0 w 631767"/>
                <a:gd name="T7" fmla="*/ 270030 h 360040"/>
                <a:gd name="T8" fmla="*/ 22503 w 631767"/>
                <a:gd name="T9" fmla="*/ 90010 h 360040"/>
                <a:gd name="T10" fmla="*/ 45005 w 631767"/>
                <a:gd name="T11" fmla="*/ 90010 h 360040"/>
                <a:gd name="T12" fmla="*/ 45005 w 631767"/>
                <a:gd name="T13" fmla="*/ 270030 h 360040"/>
                <a:gd name="T14" fmla="*/ 22503 w 631767"/>
                <a:gd name="T15" fmla="*/ 270030 h 360040"/>
                <a:gd name="T16" fmla="*/ 56256 w 631767"/>
                <a:gd name="T17" fmla="*/ 90010 h 360040"/>
                <a:gd name="T18" fmla="*/ 451747 w 631767"/>
                <a:gd name="T19" fmla="*/ 90010 h 360040"/>
                <a:gd name="T20" fmla="*/ 451747 w 631767"/>
                <a:gd name="T21" fmla="*/ 0 h 360040"/>
                <a:gd name="T22" fmla="*/ 631767 w 631767"/>
                <a:gd name="T23" fmla="*/ 180020 h 360040"/>
                <a:gd name="T24" fmla="*/ 451747 w 631767"/>
                <a:gd name="T25" fmla="*/ 360040 h 360040"/>
                <a:gd name="T26" fmla="*/ 451747 w 631767"/>
                <a:gd name="T27" fmla="*/ 270030 h 360040"/>
                <a:gd name="T28" fmla="*/ 56256 w 631767"/>
                <a:gd name="T29" fmla="*/ 270030 h 360040"/>
                <a:gd name="T30" fmla="*/ 56256 w 631767"/>
                <a:gd name="T31" fmla="*/ 90010 h 360040"/>
                <a:gd name="T32" fmla="*/ 541757 w 631767"/>
                <a:gd name="T33" fmla="*/ 270030 h 360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631767" h="360040">
                  <a:moveTo>
                    <a:pt x="0" y="90010"/>
                  </a:moveTo>
                  <a:lnTo>
                    <a:pt x="11251" y="90010"/>
                  </a:lnTo>
                  <a:lnTo>
                    <a:pt x="11251" y="270030"/>
                  </a:lnTo>
                  <a:lnTo>
                    <a:pt x="0" y="270030"/>
                  </a:lnTo>
                  <a:close/>
                  <a:moveTo>
                    <a:pt x="22503" y="90010"/>
                  </a:moveTo>
                  <a:lnTo>
                    <a:pt x="45005" y="90010"/>
                  </a:lnTo>
                  <a:lnTo>
                    <a:pt x="45005" y="270030"/>
                  </a:lnTo>
                  <a:lnTo>
                    <a:pt x="22503" y="270030"/>
                  </a:lnTo>
                  <a:close/>
                  <a:moveTo>
                    <a:pt x="56256" y="90010"/>
                  </a:moveTo>
                  <a:lnTo>
                    <a:pt x="451747" y="90010"/>
                  </a:lnTo>
                  <a:lnTo>
                    <a:pt x="451747" y="0"/>
                  </a:lnTo>
                  <a:lnTo>
                    <a:pt x="631767" y="180020"/>
                  </a:lnTo>
                  <a:lnTo>
                    <a:pt x="451747" y="360040"/>
                  </a:lnTo>
                  <a:lnTo>
                    <a:pt x="451747" y="270030"/>
                  </a:lnTo>
                  <a:lnTo>
                    <a:pt x="56256" y="270030"/>
                  </a:lnTo>
                  <a:close/>
                </a:path>
              </a:pathLst>
            </a:custGeom>
            <a:solidFill>
              <a:srgbClr val="BBE0E3"/>
            </a:solidFill>
            <a:ln w="25560" cap="flat">
              <a:solidFill>
                <a:srgbClr val="89A4A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63" name="Group 7">
            <a:extLst>
              <a:ext uri="{FF2B5EF4-FFF2-40B4-BE49-F238E27FC236}">
                <a16:creationId xmlns:a16="http://schemas.microsoft.com/office/drawing/2014/main" id="{C9D13AF8-95E9-4834-8A80-812A9B5588E7}"/>
              </a:ext>
            </a:extLst>
          </p:cNvPr>
          <p:cNvGrpSpPr>
            <a:grpSpLocks/>
          </p:cNvGrpSpPr>
          <p:nvPr/>
        </p:nvGrpSpPr>
        <p:grpSpPr bwMode="auto">
          <a:xfrm>
            <a:off x="3935760" y="2317008"/>
            <a:ext cx="7342187" cy="923925"/>
            <a:chOff x="431" y="1543"/>
            <a:chExt cx="4625" cy="582"/>
          </a:xfrm>
        </p:grpSpPr>
        <p:sp>
          <p:nvSpPr>
            <p:cNvPr id="45064" name="Freeform 8">
              <a:extLst>
                <a:ext uri="{FF2B5EF4-FFF2-40B4-BE49-F238E27FC236}">
                  <a16:creationId xmlns:a16="http://schemas.microsoft.com/office/drawing/2014/main" id="{FCD11FE8-A24F-470D-89C8-3219DB9B1F50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571" y="1629"/>
              <a:ext cx="397" cy="226"/>
            </a:xfrm>
            <a:custGeom>
              <a:avLst/>
              <a:gdLst>
                <a:gd name="G0" fmla="+- 24473 0 0"/>
                <a:gd name="G1" fmla="+- 1 0 0"/>
                <a:gd name="G2" fmla="+- 1 0 0"/>
                <a:gd name="G3" fmla="+- 7882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1 0 0"/>
                <a:gd name="T0" fmla="*/ 0 w 631767"/>
                <a:gd name="T1" fmla="*/ 90010 h 360040"/>
                <a:gd name="T2" fmla="*/ 11251 w 631767"/>
                <a:gd name="T3" fmla="*/ 90010 h 360040"/>
                <a:gd name="T4" fmla="*/ 11251 w 631767"/>
                <a:gd name="T5" fmla="*/ 270030 h 360040"/>
                <a:gd name="T6" fmla="*/ 0 w 631767"/>
                <a:gd name="T7" fmla="*/ 270030 h 360040"/>
                <a:gd name="T8" fmla="*/ 22503 w 631767"/>
                <a:gd name="T9" fmla="*/ 90010 h 360040"/>
                <a:gd name="T10" fmla="*/ 45005 w 631767"/>
                <a:gd name="T11" fmla="*/ 90010 h 360040"/>
                <a:gd name="T12" fmla="*/ 45005 w 631767"/>
                <a:gd name="T13" fmla="*/ 270030 h 360040"/>
                <a:gd name="T14" fmla="*/ 22503 w 631767"/>
                <a:gd name="T15" fmla="*/ 270030 h 360040"/>
                <a:gd name="T16" fmla="*/ 56256 w 631767"/>
                <a:gd name="T17" fmla="*/ 90010 h 360040"/>
                <a:gd name="T18" fmla="*/ 451747 w 631767"/>
                <a:gd name="T19" fmla="*/ 90010 h 360040"/>
                <a:gd name="T20" fmla="*/ 451747 w 631767"/>
                <a:gd name="T21" fmla="*/ 0 h 360040"/>
                <a:gd name="T22" fmla="*/ 631767 w 631767"/>
                <a:gd name="T23" fmla="*/ 180020 h 360040"/>
                <a:gd name="T24" fmla="*/ 451747 w 631767"/>
                <a:gd name="T25" fmla="*/ 360040 h 360040"/>
                <a:gd name="T26" fmla="*/ 451747 w 631767"/>
                <a:gd name="T27" fmla="*/ 270030 h 360040"/>
                <a:gd name="T28" fmla="*/ 56256 w 631767"/>
                <a:gd name="T29" fmla="*/ 270030 h 360040"/>
                <a:gd name="T30" fmla="*/ 56256 w 631767"/>
                <a:gd name="T31" fmla="*/ 90010 h 360040"/>
                <a:gd name="T32" fmla="*/ 541757 w 631767"/>
                <a:gd name="T33" fmla="*/ 270030 h 360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631767" h="360040">
                  <a:moveTo>
                    <a:pt x="0" y="90010"/>
                  </a:moveTo>
                  <a:lnTo>
                    <a:pt x="11251" y="90010"/>
                  </a:lnTo>
                  <a:lnTo>
                    <a:pt x="11251" y="270030"/>
                  </a:lnTo>
                  <a:lnTo>
                    <a:pt x="0" y="270030"/>
                  </a:lnTo>
                  <a:close/>
                  <a:moveTo>
                    <a:pt x="22503" y="90010"/>
                  </a:moveTo>
                  <a:lnTo>
                    <a:pt x="45005" y="90010"/>
                  </a:lnTo>
                  <a:lnTo>
                    <a:pt x="45005" y="270030"/>
                  </a:lnTo>
                  <a:lnTo>
                    <a:pt x="22503" y="270030"/>
                  </a:lnTo>
                  <a:close/>
                  <a:moveTo>
                    <a:pt x="56256" y="90010"/>
                  </a:moveTo>
                  <a:lnTo>
                    <a:pt x="451747" y="90010"/>
                  </a:lnTo>
                  <a:lnTo>
                    <a:pt x="451747" y="0"/>
                  </a:lnTo>
                  <a:lnTo>
                    <a:pt x="631767" y="180020"/>
                  </a:lnTo>
                  <a:lnTo>
                    <a:pt x="451747" y="360040"/>
                  </a:lnTo>
                  <a:lnTo>
                    <a:pt x="451747" y="270030"/>
                  </a:lnTo>
                  <a:lnTo>
                    <a:pt x="56256" y="270030"/>
                  </a:lnTo>
                  <a:close/>
                </a:path>
              </a:pathLst>
            </a:custGeom>
            <a:solidFill>
              <a:srgbClr val="BBE0E3"/>
            </a:solidFill>
            <a:ln w="25560" cap="flat">
              <a:solidFill>
                <a:srgbClr val="89A4A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65" name="Text Box 9">
              <a:extLst>
                <a:ext uri="{FF2B5EF4-FFF2-40B4-BE49-F238E27FC236}">
                  <a16:creationId xmlns:a16="http://schemas.microsoft.com/office/drawing/2014/main" id="{432D5A27-6C7D-4645-8CBA-DFA5B0311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1861"/>
              <a:ext cx="672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ES" i="1">
                  <a:solidFill>
                    <a:srgbClr val="0070C0"/>
                  </a:solidFill>
                </a:rPr>
                <a:t>Primitiva</a:t>
              </a:r>
            </a:p>
          </p:txBody>
        </p:sp>
        <p:pic>
          <p:nvPicPr>
            <p:cNvPr id="45066" name="Picture 10">
              <a:extLst>
                <a:ext uri="{FF2B5EF4-FFF2-40B4-BE49-F238E27FC236}">
                  <a16:creationId xmlns:a16="http://schemas.microsoft.com/office/drawing/2014/main" id="{F8637263-6567-43DC-A568-495D1F28C9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2" y="1861"/>
              <a:ext cx="1271" cy="1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5067" name="Rectangle 11">
              <a:extLst>
                <a:ext uri="{FF2B5EF4-FFF2-40B4-BE49-F238E27FC236}">
                  <a16:creationId xmlns:a16="http://schemas.microsoft.com/office/drawing/2014/main" id="{DE55ECA3-9E8B-4582-A23C-36CB80C1B3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1765"/>
              <a:ext cx="4625" cy="360"/>
            </a:xfrm>
            <a:prstGeom prst="rect">
              <a:avLst/>
            </a:prstGeom>
            <a:solidFill>
              <a:srgbClr val="BBE0E3">
                <a:alpha val="25000"/>
              </a:srgbClr>
            </a:solidFill>
            <a:ln w="25560" cap="sq">
              <a:solidFill>
                <a:srgbClr val="89A4A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68" name="Group 12">
            <a:extLst>
              <a:ext uri="{FF2B5EF4-FFF2-40B4-BE49-F238E27FC236}">
                <a16:creationId xmlns:a16="http://schemas.microsoft.com/office/drawing/2014/main" id="{575FF3B8-26C8-42E4-BB3B-5E09BF455546}"/>
              </a:ext>
            </a:extLst>
          </p:cNvPr>
          <p:cNvGrpSpPr>
            <a:grpSpLocks/>
          </p:cNvGrpSpPr>
          <p:nvPr/>
        </p:nvGrpSpPr>
        <p:grpSpPr bwMode="auto">
          <a:xfrm>
            <a:off x="3935760" y="4693494"/>
            <a:ext cx="7342187" cy="1206500"/>
            <a:chOff x="431" y="3040"/>
            <a:chExt cx="4625" cy="760"/>
          </a:xfrm>
        </p:grpSpPr>
        <p:pic>
          <p:nvPicPr>
            <p:cNvPr id="45069" name="Picture 13">
              <a:extLst>
                <a:ext uri="{FF2B5EF4-FFF2-40B4-BE49-F238E27FC236}">
                  <a16:creationId xmlns:a16="http://schemas.microsoft.com/office/drawing/2014/main" id="{7EF652C4-18F8-4AEE-A877-8B2229E79E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0" y="3211"/>
              <a:ext cx="770" cy="5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45070" name="Rectangle 14">
              <a:extLst>
                <a:ext uri="{FF2B5EF4-FFF2-40B4-BE49-F238E27FC236}">
                  <a16:creationId xmlns:a16="http://schemas.microsoft.com/office/drawing/2014/main" id="{38F62251-3685-44AC-99C0-3D744F1580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3172"/>
              <a:ext cx="4625" cy="628"/>
            </a:xfrm>
            <a:prstGeom prst="rect">
              <a:avLst/>
            </a:prstGeom>
            <a:solidFill>
              <a:srgbClr val="FFFF00">
                <a:alpha val="25000"/>
              </a:srgbClr>
            </a:solidFill>
            <a:ln w="25560" cap="sq">
              <a:solidFill>
                <a:srgbClr val="89A4A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71" name="Text Box 15">
              <a:extLst>
                <a:ext uri="{FF2B5EF4-FFF2-40B4-BE49-F238E27FC236}">
                  <a16:creationId xmlns:a16="http://schemas.microsoft.com/office/drawing/2014/main" id="{26E9CEE9-F13E-4BFB-8BCB-0A671A55FE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2" y="3347"/>
              <a:ext cx="745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  <a:tab pos="898525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ES" i="1">
                  <a:solidFill>
                    <a:srgbClr val="0070C0"/>
                  </a:solidFill>
                </a:rPr>
                <a:t>Hardware</a:t>
              </a:r>
            </a:p>
          </p:txBody>
        </p:sp>
        <p:sp>
          <p:nvSpPr>
            <p:cNvPr id="45072" name="Freeform 16">
              <a:extLst>
                <a:ext uri="{FF2B5EF4-FFF2-40B4-BE49-F238E27FC236}">
                  <a16:creationId xmlns:a16="http://schemas.microsoft.com/office/drawing/2014/main" id="{121B6994-9D3D-436B-B839-8DA1B935DBD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977" y="3126"/>
              <a:ext cx="397" cy="226"/>
            </a:xfrm>
            <a:custGeom>
              <a:avLst/>
              <a:gdLst>
                <a:gd name="G0" fmla="+- 24473 0 0"/>
                <a:gd name="G1" fmla="+- 1 0 0"/>
                <a:gd name="G2" fmla="+- 1 0 0"/>
                <a:gd name="G3" fmla="+- 7882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1 0 0"/>
                <a:gd name="T0" fmla="*/ 0 w 631767"/>
                <a:gd name="T1" fmla="*/ 90010 h 360040"/>
                <a:gd name="T2" fmla="*/ 11251 w 631767"/>
                <a:gd name="T3" fmla="*/ 90010 h 360040"/>
                <a:gd name="T4" fmla="*/ 11251 w 631767"/>
                <a:gd name="T5" fmla="*/ 270030 h 360040"/>
                <a:gd name="T6" fmla="*/ 0 w 631767"/>
                <a:gd name="T7" fmla="*/ 270030 h 360040"/>
                <a:gd name="T8" fmla="*/ 22503 w 631767"/>
                <a:gd name="T9" fmla="*/ 90010 h 360040"/>
                <a:gd name="T10" fmla="*/ 45005 w 631767"/>
                <a:gd name="T11" fmla="*/ 90010 h 360040"/>
                <a:gd name="T12" fmla="*/ 45005 w 631767"/>
                <a:gd name="T13" fmla="*/ 270030 h 360040"/>
                <a:gd name="T14" fmla="*/ 22503 w 631767"/>
                <a:gd name="T15" fmla="*/ 270030 h 360040"/>
                <a:gd name="T16" fmla="*/ 56256 w 631767"/>
                <a:gd name="T17" fmla="*/ 90010 h 360040"/>
                <a:gd name="T18" fmla="*/ 451747 w 631767"/>
                <a:gd name="T19" fmla="*/ 90010 h 360040"/>
                <a:gd name="T20" fmla="*/ 451747 w 631767"/>
                <a:gd name="T21" fmla="*/ 0 h 360040"/>
                <a:gd name="T22" fmla="*/ 631767 w 631767"/>
                <a:gd name="T23" fmla="*/ 180020 h 360040"/>
                <a:gd name="T24" fmla="*/ 451747 w 631767"/>
                <a:gd name="T25" fmla="*/ 360040 h 360040"/>
                <a:gd name="T26" fmla="*/ 451747 w 631767"/>
                <a:gd name="T27" fmla="*/ 270030 h 360040"/>
                <a:gd name="T28" fmla="*/ 56256 w 631767"/>
                <a:gd name="T29" fmla="*/ 270030 h 360040"/>
                <a:gd name="T30" fmla="*/ 56256 w 631767"/>
                <a:gd name="T31" fmla="*/ 90010 h 360040"/>
                <a:gd name="T32" fmla="*/ 541757 w 631767"/>
                <a:gd name="T33" fmla="*/ 270030 h 360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631767" h="360040">
                  <a:moveTo>
                    <a:pt x="0" y="90010"/>
                  </a:moveTo>
                  <a:lnTo>
                    <a:pt x="11251" y="90010"/>
                  </a:lnTo>
                  <a:lnTo>
                    <a:pt x="11251" y="270030"/>
                  </a:lnTo>
                  <a:lnTo>
                    <a:pt x="0" y="270030"/>
                  </a:lnTo>
                  <a:close/>
                  <a:moveTo>
                    <a:pt x="22503" y="90010"/>
                  </a:moveTo>
                  <a:lnTo>
                    <a:pt x="45005" y="90010"/>
                  </a:lnTo>
                  <a:lnTo>
                    <a:pt x="45005" y="270030"/>
                  </a:lnTo>
                  <a:lnTo>
                    <a:pt x="22503" y="270030"/>
                  </a:lnTo>
                  <a:close/>
                  <a:moveTo>
                    <a:pt x="56256" y="90010"/>
                  </a:moveTo>
                  <a:lnTo>
                    <a:pt x="451747" y="90010"/>
                  </a:lnTo>
                  <a:lnTo>
                    <a:pt x="451747" y="0"/>
                  </a:lnTo>
                  <a:lnTo>
                    <a:pt x="631767" y="180020"/>
                  </a:lnTo>
                  <a:lnTo>
                    <a:pt x="451747" y="360040"/>
                  </a:lnTo>
                  <a:lnTo>
                    <a:pt x="451747" y="270030"/>
                  </a:lnTo>
                  <a:lnTo>
                    <a:pt x="56256" y="270030"/>
                  </a:lnTo>
                  <a:close/>
                </a:path>
              </a:pathLst>
            </a:custGeom>
            <a:solidFill>
              <a:srgbClr val="BBE0E3"/>
            </a:solidFill>
            <a:ln w="25560" cap="flat">
              <a:solidFill>
                <a:srgbClr val="89A4A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73" name="Group 17">
            <a:extLst>
              <a:ext uri="{FF2B5EF4-FFF2-40B4-BE49-F238E27FC236}">
                <a16:creationId xmlns:a16="http://schemas.microsoft.com/office/drawing/2014/main" id="{05621462-9BCC-4DC4-A497-FCF098E77122}"/>
              </a:ext>
            </a:extLst>
          </p:cNvPr>
          <p:cNvGrpSpPr>
            <a:grpSpLocks/>
          </p:cNvGrpSpPr>
          <p:nvPr/>
        </p:nvGrpSpPr>
        <p:grpSpPr bwMode="auto">
          <a:xfrm>
            <a:off x="3935760" y="3396508"/>
            <a:ext cx="7342187" cy="1482725"/>
            <a:chOff x="431" y="2223"/>
            <a:chExt cx="4625" cy="934"/>
          </a:xfrm>
        </p:grpSpPr>
        <p:grpSp>
          <p:nvGrpSpPr>
            <p:cNvPr id="45074" name="Group 18">
              <a:extLst>
                <a:ext uri="{FF2B5EF4-FFF2-40B4-BE49-F238E27FC236}">
                  <a16:creationId xmlns:a16="http://schemas.microsoft.com/office/drawing/2014/main" id="{5389AF9E-E90E-41AC-B9CC-69979904FE0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064" y="2432"/>
              <a:ext cx="1042" cy="680"/>
              <a:chOff x="2064" y="2432"/>
              <a:chExt cx="1042" cy="680"/>
            </a:xfrm>
          </p:grpSpPr>
          <p:pic>
            <p:nvPicPr>
              <p:cNvPr id="45075" name="Picture 19">
                <a:extLst>
                  <a:ext uri="{FF2B5EF4-FFF2-40B4-BE49-F238E27FC236}">
                    <a16:creationId xmlns:a16="http://schemas.microsoft.com/office/drawing/2014/main" id="{4D65B272-18F3-4B44-9BA9-4A9A4149F77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064" y="2432"/>
                <a:ext cx="1042" cy="6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5076" name="Line 20">
                <a:extLst>
                  <a:ext uri="{FF2B5EF4-FFF2-40B4-BE49-F238E27FC236}">
                    <a16:creationId xmlns:a16="http://schemas.microsoft.com/office/drawing/2014/main" id="{B3A2E35E-6338-40C9-9818-B026A6474B8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2602"/>
                <a:ext cx="634" cy="0"/>
              </a:xfrm>
              <a:prstGeom prst="line">
                <a:avLst/>
              </a:prstGeom>
              <a:noFill/>
              <a:ln w="1908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5077" name="Line 21">
                <a:extLst>
                  <a:ext uri="{FF2B5EF4-FFF2-40B4-BE49-F238E27FC236}">
                    <a16:creationId xmlns:a16="http://schemas.microsoft.com/office/drawing/2014/main" id="{D9EE8346-76EF-45B7-B46B-43D6941722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2670"/>
                <a:ext cx="634" cy="0"/>
              </a:xfrm>
              <a:prstGeom prst="line">
                <a:avLst/>
              </a:prstGeom>
              <a:noFill/>
              <a:ln w="1908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5078" name="Line 22">
                <a:extLst>
                  <a:ext uri="{FF2B5EF4-FFF2-40B4-BE49-F238E27FC236}">
                    <a16:creationId xmlns:a16="http://schemas.microsoft.com/office/drawing/2014/main" id="{896D9923-09C4-42D8-8FE7-F02DBC2E3B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2875"/>
                <a:ext cx="634" cy="0"/>
              </a:xfrm>
              <a:prstGeom prst="line">
                <a:avLst/>
              </a:prstGeom>
              <a:noFill/>
              <a:ln w="1908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  <p:sp>
            <p:nvSpPr>
              <p:cNvPr id="45079" name="Line 23">
                <a:extLst>
                  <a:ext uri="{FF2B5EF4-FFF2-40B4-BE49-F238E27FC236}">
                    <a16:creationId xmlns:a16="http://schemas.microsoft.com/office/drawing/2014/main" id="{F4A7A7D7-6877-4266-9D17-5A78933085F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213" y="2943"/>
                <a:ext cx="634" cy="0"/>
              </a:xfrm>
              <a:prstGeom prst="line">
                <a:avLst/>
              </a:prstGeom>
              <a:noFill/>
              <a:ln w="19080" cap="sq">
                <a:solidFill>
                  <a:srgbClr val="000000"/>
                </a:solidFill>
                <a:prstDash val="sysDot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s-AR"/>
              </a:p>
            </p:txBody>
          </p:sp>
        </p:grpSp>
        <p:sp>
          <p:nvSpPr>
            <p:cNvPr id="45080" name="Rectangle 24">
              <a:extLst>
                <a:ext uri="{FF2B5EF4-FFF2-40B4-BE49-F238E27FC236}">
                  <a16:creationId xmlns:a16="http://schemas.microsoft.com/office/drawing/2014/main" id="{F63E003F-84F7-471E-8159-FF37273627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" y="2393"/>
              <a:ext cx="4625" cy="764"/>
            </a:xfrm>
            <a:prstGeom prst="rect">
              <a:avLst/>
            </a:prstGeom>
            <a:solidFill>
              <a:srgbClr val="00B050">
                <a:alpha val="25000"/>
              </a:srgbClr>
            </a:solidFill>
            <a:ln w="25560" cap="sq">
              <a:solidFill>
                <a:srgbClr val="89A4A7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  <p:sp>
          <p:nvSpPr>
            <p:cNvPr id="45081" name="Text Box 25">
              <a:extLst>
                <a:ext uri="{FF2B5EF4-FFF2-40B4-BE49-F238E27FC236}">
                  <a16:creationId xmlns:a16="http://schemas.microsoft.com/office/drawing/2014/main" id="{66B96A5F-A1BF-40D9-8BF5-C542AB9114C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8" y="2673"/>
              <a:ext cx="503" cy="2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1pPr>
              <a:lvl2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2pPr>
              <a:lvl3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3pPr>
              <a:lvl4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4pPr>
              <a:lvl5pPr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5pPr>
              <a:lvl6pPr marL="25146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6pPr>
              <a:lvl7pPr marL="29718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7pPr>
              <a:lvl8pPr marL="34290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8pPr>
              <a:lvl9pPr marL="3886200" indent="-228600" defTabSz="449263" fontAlgn="base" hangingPunct="0">
                <a:lnSpc>
                  <a:spcPct val="94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panose="02020603050405020304" pitchFamily="18" charset="0"/>
                <a:tabLst>
                  <a:tab pos="449263" algn="l"/>
                </a:tabLst>
                <a:defRPr>
                  <a:solidFill>
                    <a:srgbClr val="000000"/>
                  </a:solidFill>
                  <a:latin typeface="Arial" panose="020B0604020202020204" pitchFamily="34" charset="0"/>
                  <a:ea typeface="Microsoft YaHei" panose="020B0503020204020204" pitchFamily="34" charset="-122"/>
                </a:defRPr>
              </a:lvl9pPr>
            </a:lstStyle>
            <a:p>
              <a:pPr hangingPunct="1">
                <a:lnSpc>
                  <a:spcPct val="100000"/>
                </a:lnSpc>
                <a:buClrTx/>
                <a:buFontTx/>
                <a:buNone/>
              </a:pPr>
              <a:r>
                <a:rPr lang="es-ES" altLang="es-ES" i="1">
                  <a:solidFill>
                    <a:srgbClr val="0070C0"/>
                  </a:solidFill>
                </a:rPr>
                <a:t>Driver</a:t>
              </a:r>
            </a:p>
          </p:txBody>
        </p:sp>
        <p:sp>
          <p:nvSpPr>
            <p:cNvPr id="45082" name="Freeform 26">
              <a:extLst>
                <a:ext uri="{FF2B5EF4-FFF2-40B4-BE49-F238E27FC236}">
                  <a16:creationId xmlns:a16="http://schemas.microsoft.com/office/drawing/2014/main" id="{59F6FD34-BB32-4F94-88E2-49A66F38F88A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1208" y="2309"/>
              <a:ext cx="397" cy="226"/>
            </a:xfrm>
            <a:custGeom>
              <a:avLst/>
              <a:gdLst>
                <a:gd name="G0" fmla="+- 24473 0 0"/>
                <a:gd name="G1" fmla="+- 1 0 0"/>
                <a:gd name="G2" fmla="+- 1 0 0"/>
                <a:gd name="G3" fmla="+- 7882 0 0"/>
                <a:gd name="G4" fmla="+- 1 0 0"/>
                <a:gd name="G5" fmla="+- 1 0 0"/>
                <a:gd name="G6" fmla="+- 1 0 0"/>
                <a:gd name="G7" fmla="+- 1 0 0"/>
                <a:gd name="G8" fmla="+- 1 0 0"/>
                <a:gd name="G9" fmla="+- 1 0 0"/>
                <a:gd name="G10" fmla="+- 1 0 0"/>
                <a:gd name="G11" fmla="+- 1 0 0"/>
                <a:gd name="G12" fmla="+- 1 0 0"/>
                <a:gd name="G13" fmla="+- 1 0 0"/>
                <a:gd name="G14" fmla="+- 1 0 0"/>
                <a:gd name="T0" fmla="*/ 0 w 631767"/>
                <a:gd name="T1" fmla="*/ 90010 h 360040"/>
                <a:gd name="T2" fmla="*/ 11251 w 631767"/>
                <a:gd name="T3" fmla="*/ 90010 h 360040"/>
                <a:gd name="T4" fmla="*/ 11251 w 631767"/>
                <a:gd name="T5" fmla="*/ 270030 h 360040"/>
                <a:gd name="T6" fmla="*/ 0 w 631767"/>
                <a:gd name="T7" fmla="*/ 270030 h 360040"/>
                <a:gd name="T8" fmla="*/ 22503 w 631767"/>
                <a:gd name="T9" fmla="*/ 90010 h 360040"/>
                <a:gd name="T10" fmla="*/ 45005 w 631767"/>
                <a:gd name="T11" fmla="*/ 90010 h 360040"/>
                <a:gd name="T12" fmla="*/ 45005 w 631767"/>
                <a:gd name="T13" fmla="*/ 270030 h 360040"/>
                <a:gd name="T14" fmla="*/ 22503 w 631767"/>
                <a:gd name="T15" fmla="*/ 270030 h 360040"/>
                <a:gd name="T16" fmla="*/ 56256 w 631767"/>
                <a:gd name="T17" fmla="*/ 90010 h 360040"/>
                <a:gd name="T18" fmla="*/ 451747 w 631767"/>
                <a:gd name="T19" fmla="*/ 90010 h 360040"/>
                <a:gd name="T20" fmla="*/ 451747 w 631767"/>
                <a:gd name="T21" fmla="*/ 0 h 360040"/>
                <a:gd name="T22" fmla="*/ 631767 w 631767"/>
                <a:gd name="T23" fmla="*/ 180020 h 360040"/>
                <a:gd name="T24" fmla="*/ 451747 w 631767"/>
                <a:gd name="T25" fmla="*/ 360040 h 360040"/>
                <a:gd name="T26" fmla="*/ 451747 w 631767"/>
                <a:gd name="T27" fmla="*/ 270030 h 360040"/>
                <a:gd name="T28" fmla="*/ 56256 w 631767"/>
                <a:gd name="T29" fmla="*/ 270030 h 360040"/>
                <a:gd name="T30" fmla="*/ 56256 w 631767"/>
                <a:gd name="T31" fmla="*/ 90010 h 360040"/>
                <a:gd name="T32" fmla="*/ 541757 w 631767"/>
                <a:gd name="T33" fmla="*/ 270030 h 3600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T30" t="T31" r="T32" b="T33"/>
              <a:pathLst>
                <a:path w="631767" h="360040">
                  <a:moveTo>
                    <a:pt x="0" y="90010"/>
                  </a:moveTo>
                  <a:lnTo>
                    <a:pt x="11251" y="90010"/>
                  </a:lnTo>
                  <a:lnTo>
                    <a:pt x="11251" y="270030"/>
                  </a:lnTo>
                  <a:lnTo>
                    <a:pt x="0" y="270030"/>
                  </a:lnTo>
                  <a:close/>
                  <a:moveTo>
                    <a:pt x="22503" y="90010"/>
                  </a:moveTo>
                  <a:lnTo>
                    <a:pt x="45005" y="90010"/>
                  </a:lnTo>
                  <a:lnTo>
                    <a:pt x="45005" y="270030"/>
                  </a:lnTo>
                  <a:lnTo>
                    <a:pt x="22503" y="270030"/>
                  </a:lnTo>
                  <a:close/>
                  <a:moveTo>
                    <a:pt x="56256" y="90010"/>
                  </a:moveTo>
                  <a:lnTo>
                    <a:pt x="451747" y="90010"/>
                  </a:lnTo>
                  <a:lnTo>
                    <a:pt x="451747" y="0"/>
                  </a:lnTo>
                  <a:lnTo>
                    <a:pt x="631767" y="180020"/>
                  </a:lnTo>
                  <a:lnTo>
                    <a:pt x="451747" y="360040"/>
                  </a:lnTo>
                  <a:lnTo>
                    <a:pt x="451747" y="270030"/>
                  </a:lnTo>
                  <a:lnTo>
                    <a:pt x="56256" y="270030"/>
                  </a:lnTo>
                  <a:close/>
                </a:path>
              </a:pathLst>
            </a:custGeom>
            <a:solidFill>
              <a:srgbClr val="BBE0E3"/>
            </a:solidFill>
            <a:ln w="25560" cap="flat">
              <a:solidFill>
                <a:srgbClr val="89A4A7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s-AR"/>
            </a:p>
          </p:txBody>
        </p:sp>
      </p:grpSp>
      <p:grpSp>
        <p:nvGrpSpPr>
          <p:cNvPr id="45083" name="Group 27">
            <a:extLst>
              <a:ext uri="{FF2B5EF4-FFF2-40B4-BE49-F238E27FC236}">
                <a16:creationId xmlns:a16="http://schemas.microsoft.com/office/drawing/2014/main" id="{37C4E2E8-A480-4920-AD8D-AC3929A55F25}"/>
              </a:ext>
            </a:extLst>
          </p:cNvPr>
          <p:cNvGrpSpPr>
            <a:grpSpLocks/>
          </p:cNvGrpSpPr>
          <p:nvPr/>
        </p:nvGrpSpPr>
        <p:grpSpPr bwMode="auto">
          <a:xfrm>
            <a:off x="3935760" y="632670"/>
            <a:ext cx="7342187" cy="2035175"/>
            <a:chOff x="431" y="482"/>
            <a:chExt cx="4625" cy="1282"/>
          </a:xfrm>
        </p:grpSpPr>
        <p:grpSp>
          <p:nvGrpSpPr>
            <p:cNvPr id="45084" name="Group 28">
              <a:extLst>
                <a:ext uri="{FF2B5EF4-FFF2-40B4-BE49-F238E27FC236}">
                  <a16:creationId xmlns:a16="http://schemas.microsoft.com/office/drawing/2014/main" id="{773F8BD0-C84A-42D3-8B26-79634B6E2B5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31" y="482"/>
              <a:ext cx="4625" cy="1282"/>
              <a:chOff x="431" y="482"/>
              <a:chExt cx="4625" cy="1282"/>
            </a:xfrm>
          </p:grpSpPr>
          <p:sp>
            <p:nvSpPr>
              <p:cNvPr id="45085" name="Text Box 29">
                <a:extLst>
                  <a:ext uri="{FF2B5EF4-FFF2-40B4-BE49-F238E27FC236}">
                    <a16:creationId xmlns:a16="http://schemas.microsoft.com/office/drawing/2014/main" id="{47D7FF7B-81B5-4CE8-9D97-E5865D0ADC5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567" y="1012"/>
                <a:ext cx="777" cy="2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cap="flat">
                    <a:solidFill>
                      <a:srgbClr val="3465A4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1pPr>
                <a:lvl2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2pPr>
                <a:lvl3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3pPr>
                <a:lvl4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4pPr>
                <a:lvl5pPr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5pPr>
                <a:lvl6pPr marL="2514600" indent="-228600" defTabSz="449263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6pPr>
                <a:lvl7pPr marL="2971800" indent="-228600" defTabSz="449263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7pPr>
                <a:lvl8pPr marL="3429000" indent="-228600" defTabSz="449263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8pPr>
                <a:lvl9pPr marL="3886200" indent="-228600" defTabSz="449263" fontAlgn="base" hangingPunct="0">
                  <a:lnSpc>
                    <a:spcPct val="94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anose="02020603050405020304" pitchFamily="18" charset="0"/>
                  <a:tabLst>
                    <a:tab pos="449263" algn="l"/>
                    <a:tab pos="898525" algn="l"/>
                  </a:tabLst>
                  <a:defRPr>
                    <a:solidFill>
                      <a:srgbClr val="000000"/>
                    </a:solidFill>
                    <a:latin typeface="Arial" panose="020B0604020202020204" pitchFamily="34" charset="0"/>
                    <a:ea typeface="Microsoft YaHei" panose="020B0503020204020204" pitchFamily="34" charset="-122"/>
                  </a:defRPr>
                </a:lvl9pPr>
              </a:lstStyle>
              <a:p>
                <a:pPr hangingPunct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s-ES" altLang="es-ES" i="1">
                    <a:solidFill>
                      <a:srgbClr val="0070C0"/>
                    </a:solidFill>
                  </a:rPr>
                  <a:t>Aplicación</a:t>
                </a:r>
              </a:p>
            </p:txBody>
          </p:sp>
          <p:sp>
            <p:nvSpPr>
              <p:cNvPr id="45086" name="Rectangle 30">
                <a:extLst>
                  <a:ext uri="{FF2B5EF4-FFF2-40B4-BE49-F238E27FC236}">
                    <a16:creationId xmlns:a16="http://schemas.microsoft.com/office/drawing/2014/main" id="{32AEBCA6-8DF5-4B27-B956-8C0ECA26D9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1" y="482"/>
                <a:ext cx="4625" cy="1282"/>
              </a:xfrm>
              <a:prstGeom prst="rect">
                <a:avLst/>
              </a:prstGeom>
              <a:noFill/>
              <a:ln w="25560" cap="sq">
                <a:solidFill>
                  <a:srgbClr val="89A4A7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s-AR"/>
              </a:p>
            </p:txBody>
          </p:sp>
        </p:grpSp>
        <p:pic>
          <p:nvPicPr>
            <p:cNvPr id="45087" name="Picture 31">
              <a:extLst>
                <a:ext uri="{FF2B5EF4-FFF2-40B4-BE49-F238E27FC236}">
                  <a16:creationId xmlns:a16="http://schemas.microsoft.com/office/drawing/2014/main" id="{3BE91CFC-E8C3-4FE1-8A3F-FE5C95A3BA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795"/>
            <a:stretch>
              <a:fillRect/>
            </a:stretch>
          </p:blipFill>
          <p:spPr bwMode="auto">
            <a:xfrm>
              <a:off x="2109" y="580"/>
              <a:ext cx="1178" cy="11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 b="3795"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 cap="flat">
                  <a:solidFill>
                    <a:srgbClr val="3465A4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</p:grpSp>
      <p:sp>
        <p:nvSpPr>
          <p:cNvPr id="45090" name="Text Box 34">
            <a:extLst>
              <a:ext uri="{FF2B5EF4-FFF2-40B4-BE49-F238E27FC236}">
                <a16:creationId xmlns:a16="http://schemas.microsoft.com/office/drawing/2014/main" id="{D3680828-C83D-41C2-8067-276937131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660" y="1948434"/>
            <a:ext cx="3455938" cy="2745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77508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  <a:tab pos="6289675" algn="l"/>
                <a:tab pos="6738938" algn="l"/>
                <a:tab pos="7188200" algn="l"/>
                <a:tab pos="7637463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buClrTx/>
              <a:buFontTx/>
              <a:buNone/>
            </a:pPr>
            <a:r>
              <a:rPr lang="es-ES" altLang="es-ES" sz="5400" dirty="0">
                <a:solidFill>
                  <a:srgbClr val="FF0000"/>
                </a:solidFill>
              </a:rPr>
              <a:t>Display 7seg: </a:t>
            </a:r>
            <a:r>
              <a:rPr lang="es-ES" altLang="es-ES" sz="5400" dirty="0">
                <a:solidFill>
                  <a:srgbClr val="FF0000"/>
                </a:solidFill>
                <a:latin typeface="Purisa" charset="0"/>
              </a:rPr>
              <a:t>RESUMEN</a:t>
            </a:r>
          </a:p>
        </p:txBody>
      </p:sp>
      <p:sp>
        <p:nvSpPr>
          <p:cNvPr id="34" name="Marcador de fecha 1">
            <a:extLst>
              <a:ext uri="{FF2B5EF4-FFF2-40B4-BE49-F238E27FC236}">
                <a16:creationId xmlns:a16="http://schemas.microsoft.com/office/drawing/2014/main" id="{EBEF40B4-4833-488C-A0FF-8DFB1C617725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35" name="Marcador de número de diapositiva 3">
            <a:extLst>
              <a:ext uri="{FF2B5EF4-FFF2-40B4-BE49-F238E27FC236}">
                <a16:creationId xmlns:a16="http://schemas.microsoft.com/office/drawing/2014/main" id="{34212EC4-F00A-4B98-B77F-27278B7276D1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46</a:t>
            </a:fld>
            <a:endParaRPr lang="es-ES" altLang="es-AR" dirty="0"/>
          </a:p>
        </p:txBody>
      </p:sp>
      <p:sp>
        <p:nvSpPr>
          <p:cNvPr id="36" name="Marcador de pie de página 2">
            <a:extLst>
              <a:ext uri="{FF2B5EF4-FFF2-40B4-BE49-F238E27FC236}">
                <a16:creationId xmlns:a16="http://schemas.microsoft.com/office/drawing/2014/main" id="{99B2B81A-03F7-4550-A29D-8CA28BD0B3F8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Trujillo</a:t>
            </a:r>
          </a:p>
        </p:txBody>
      </p:sp>
    </p:spTree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5 CuadroTexto"/>
          <p:cNvSpPr txBox="1"/>
          <p:nvPr/>
        </p:nvSpPr>
        <p:spPr>
          <a:xfrm>
            <a:off x="998375" y="1268760"/>
            <a:ext cx="7761922" cy="41568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200" dirty="0"/>
              <a:t>Para pensar, investigar e implementar……</a:t>
            </a:r>
          </a:p>
          <a:p>
            <a:endParaRPr lang="es-AR" sz="3200" dirty="0"/>
          </a:p>
          <a:p>
            <a:endParaRPr lang="es-AR" sz="3200" dirty="0"/>
          </a:p>
          <a:p>
            <a:endParaRPr lang="es-AR" dirty="0"/>
          </a:p>
          <a:p>
            <a:endParaRPr lang="es-A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Si deseo apagar el </a:t>
            </a:r>
            <a:r>
              <a:rPr lang="es-AR" sz="2400" dirty="0" err="1"/>
              <a:t>display</a:t>
            </a:r>
            <a:r>
              <a:rPr lang="es-AR" sz="2400" dirty="0"/>
              <a:t>…?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Si deseo mostrar un numero decimal….?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Si deseo mostrar caracteres….?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AR" sz="2400" dirty="0"/>
              <a:t>Si deseo hacer titilar el </a:t>
            </a:r>
            <a:r>
              <a:rPr lang="es-AR" sz="2400" dirty="0" err="1"/>
              <a:t>display</a:t>
            </a:r>
            <a:r>
              <a:rPr lang="es-AR" sz="2400" dirty="0"/>
              <a:t>…..?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AR" sz="2400" dirty="0"/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193" y="1052735"/>
            <a:ext cx="3096343" cy="2325317"/>
          </a:xfrm>
          <a:prstGeom prst="rect">
            <a:avLst/>
          </a:prstGeom>
        </p:spPr>
      </p:pic>
      <p:sp>
        <p:nvSpPr>
          <p:cNvPr id="9" name="Marcador de fecha 1">
            <a:extLst>
              <a:ext uri="{FF2B5EF4-FFF2-40B4-BE49-F238E27FC236}">
                <a16:creationId xmlns:a16="http://schemas.microsoft.com/office/drawing/2014/main" id="{5D3E9547-2155-4F5B-BC94-90F47A954229}"/>
              </a:ext>
            </a:extLst>
          </p:cNvPr>
          <p:cNvSpPr>
            <a:spLocks noGrp="1"/>
          </p:cNvSpPr>
          <p:nvPr>
            <p:ph type="dt" idx="10"/>
          </p:nvPr>
        </p:nvSpPr>
        <p:spPr>
          <a:xfrm>
            <a:off x="914401" y="6283326"/>
            <a:ext cx="2527300" cy="447675"/>
          </a:xfrm>
        </p:spPr>
        <p:txBody>
          <a:bodyPr/>
          <a:lstStyle/>
          <a:p>
            <a:r>
              <a:rPr lang="es-AR" altLang="es-AR" dirty="0"/>
              <a:t>Info2 - UTN-FRBA</a:t>
            </a:r>
          </a:p>
        </p:txBody>
      </p:sp>
      <p:sp>
        <p:nvSpPr>
          <p:cNvPr id="10" name="Marcador de número de diapositiva 3">
            <a:extLst>
              <a:ext uri="{FF2B5EF4-FFF2-40B4-BE49-F238E27FC236}">
                <a16:creationId xmlns:a16="http://schemas.microsoft.com/office/drawing/2014/main" id="{6674F102-3F4E-4F8B-B15F-A0CD98DC380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737601" y="6283326"/>
            <a:ext cx="2527300" cy="447675"/>
          </a:xfrm>
        </p:spPr>
        <p:txBody>
          <a:bodyPr/>
          <a:lstStyle/>
          <a:p>
            <a:fld id="{678AB8F4-1A54-4B49-B173-43312B74B855}" type="slidenum">
              <a:rPr lang="es-ES" altLang="es-AR" smtClean="0"/>
              <a:pPr/>
              <a:t>47</a:t>
            </a:fld>
            <a:endParaRPr lang="es-ES" altLang="es-AR" dirty="0"/>
          </a:p>
        </p:txBody>
      </p:sp>
      <p:sp>
        <p:nvSpPr>
          <p:cNvPr id="11" name="Marcador de pie de página 2">
            <a:extLst>
              <a:ext uri="{FF2B5EF4-FFF2-40B4-BE49-F238E27FC236}">
                <a16:creationId xmlns:a16="http://schemas.microsoft.com/office/drawing/2014/main" id="{1D98E9C0-60A1-42EA-823F-08A219E0C50C}"/>
              </a:ext>
            </a:extLst>
          </p:cNvPr>
          <p:cNvSpPr>
            <a:spLocks noGrp="1"/>
          </p:cNvSpPr>
          <p:nvPr>
            <p:ph type="ftr" idx="11"/>
          </p:nvPr>
        </p:nvSpPr>
        <p:spPr>
          <a:xfrm>
            <a:off x="4165601" y="6283326"/>
            <a:ext cx="3848100" cy="447675"/>
          </a:xfrm>
        </p:spPr>
        <p:txBody>
          <a:bodyPr/>
          <a:lstStyle/>
          <a:p>
            <a:r>
              <a:rPr lang="es-ES" altLang="es-AR" dirty="0"/>
              <a:t>@2021 Ing. Marcelo Giura</a:t>
            </a:r>
          </a:p>
        </p:txBody>
      </p:sp>
    </p:spTree>
    <p:extLst>
      <p:ext uri="{BB962C8B-B14F-4D97-AF65-F5344CB8AC3E}">
        <p14:creationId xmlns:p14="http://schemas.microsoft.com/office/powerpoint/2010/main" val="3898691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9D7C5D17-8139-41C4-9495-BBA30B9A89CE}"/>
              </a:ext>
            </a:extLst>
          </p:cNvPr>
          <p:cNvSpPr txBox="1">
            <a:spLocks noChangeArrowheads="1"/>
          </p:cNvSpPr>
          <p:nvPr/>
        </p:nvSpPr>
        <p:spPr>
          <a:xfrm>
            <a:off x="4811487" y="420603"/>
            <a:ext cx="2198986" cy="1290342"/>
          </a:xfrm>
          <a:prstGeom prst="rect">
            <a:avLst/>
          </a:prstGeom>
          <a:ln/>
        </p:spPr>
        <p:txBody>
          <a:bodyPr vert="horz" lIns="82951" tIns="41475" rIns="82951" bIns="41475" rtlCol="0" anchor="t">
            <a:normAutofit fontScale="97500"/>
          </a:bodyPr>
          <a:lstStyle>
            <a:lvl1pPr algn="l" defTabSz="503972" rtl="0" eaLnBrk="1" latinLnBrk="0" hangingPunct="1">
              <a:spcBef>
                <a:spcPct val="0"/>
              </a:spcBef>
              <a:buNone/>
              <a:defRPr sz="3968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defTabSz="457203" fontAlgn="auto">
              <a:lnSpc>
                <a:spcPct val="100000"/>
              </a:lnSpc>
              <a:spcAft>
                <a:spcPts val="0"/>
              </a:spcAft>
              <a:buClrTx/>
              <a:buSzTx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s-ES" altLang="es-AR" sz="7983">
                <a:solidFill>
                  <a:srgbClr val="90C226"/>
                </a:solidFill>
                <a:latin typeface="GFS Artemisia" charset="0"/>
              </a:rPr>
              <a:t>FIN</a:t>
            </a:r>
            <a:endParaRPr lang="es-ES" altLang="es-AR" sz="7983" dirty="0">
              <a:solidFill>
                <a:srgbClr val="90C226"/>
              </a:solidFill>
              <a:latin typeface="GFS Artemisia" charset="0"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3A10F00F-1916-432C-8ED8-DFEBA224AF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5118" y="2808312"/>
            <a:ext cx="3058801" cy="207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AutoShape 3">
            <a:extLst>
              <a:ext uri="{FF2B5EF4-FFF2-40B4-BE49-F238E27FC236}">
                <a16:creationId xmlns:a16="http://schemas.microsoft.com/office/drawing/2014/main" id="{57DA8A66-1E4F-40D2-BB26-9FE771461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5832" y="2023450"/>
            <a:ext cx="3320901" cy="580365"/>
          </a:xfrm>
          <a:custGeom>
            <a:avLst/>
            <a:gdLst>
              <a:gd name="G0" fmla="+- 5086 0 0"/>
              <a:gd name="G1" fmla="*/ 1 1777 2"/>
              <a:gd name="G2" fmla="+- 1777 0 0"/>
              <a:gd name="G3" fmla="+- 10172 0 0"/>
            </a:gdLst>
            <a:ahLst/>
            <a:cxnLst>
              <a:cxn ang="0">
                <a:pos x="r" y="vc"/>
              </a:cxn>
              <a:cxn ang="5400000">
                <a:pos x="hc" y="b"/>
              </a:cxn>
              <a:cxn ang="10800000">
                <a:pos x="l" y="vc"/>
              </a:cxn>
              <a:cxn ang="16200000">
                <a:pos x="hc" y="t"/>
              </a:cxn>
            </a:cxnLst>
            <a:rect l="0" t="0" r="0" b="0"/>
            <a:pathLst>
              <a:path>
                <a:moveTo>
                  <a:pt x="0" y="0"/>
                </a:moveTo>
                <a:lnTo>
                  <a:pt x="10172" y="0"/>
                </a:lnTo>
                <a:lnTo>
                  <a:pt x="10172" y="1777"/>
                </a:lnTo>
                <a:lnTo>
                  <a:pt x="0" y="1777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135" tIns="45068" rIns="90135" bIns="45068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defTabSz="829544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>
                <a:tab pos="0" algn="l"/>
                <a:tab pos="406131" algn="l"/>
                <a:tab pos="813702" algn="l"/>
                <a:tab pos="1221273" algn="l"/>
                <a:tab pos="1628844" algn="l"/>
                <a:tab pos="2036415" algn="l"/>
                <a:tab pos="2443986" algn="l"/>
                <a:tab pos="2851556" algn="l"/>
                <a:tab pos="3259128" algn="l"/>
                <a:tab pos="3666698" algn="l"/>
                <a:tab pos="4074270" algn="l"/>
                <a:tab pos="4481840" algn="l"/>
                <a:tab pos="4889412" algn="l"/>
                <a:tab pos="5296982" algn="l"/>
                <a:tab pos="5704553" algn="l"/>
                <a:tab pos="6112124" algn="l"/>
                <a:tab pos="6519695" algn="l"/>
                <a:tab pos="6927266" algn="l"/>
                <a:tab pos="7334837" algn="l"/>
                <a:tab pos="7742408" algn="l"/>
                <a:tab pos="8149979" algn="l"/>
              </a:tabLst>
            </a:pPr>
            <a:r>
              <a:rPr lang="es-AR" altLang="es-AR" sz="3629">
                <a:latin typeface="Arial" panose="020B0604020202020204" pitchFamily="34" charset="0"/>
                <a:ea typeface="+mn-ea"/>
              </a:rPr>
              <a:t>¡Muchas gracias!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66086" y="2459029"/>
            <a:ext cx="452918" cy="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515087" y="3095962"/>
            <a:ext cx="3894931" cy="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9" name="38 Grupo"/>
          <p:cNvGrpSpPr/>
          <p:nvPr/>
        </p:nvGrpSpPr>
        <p:grpSpPr>
          <a:xfrm>
            <a:off x="3950098" y="606080"/>
            <a:ext cx="1512168" cy="648072"/>
            <a:chOff x="2153066" y="2636912"/>
            <a:chExt cx="3989104" cy="166342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36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8" name="37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0" name="69 Grupo"/>
          <p:cNvGrpSpPr/>
          <p:nvPr/>
        </p:nvGrpSpPr>
        <p:grpSpPr>
          <a:xfrm>
            <a:off x="3950098" y="1254152"/>
            <a:ext cx="1512168" cy="648072"/>
            <a:chOff x="2153066" y="2636912"/>
            <a:chExt cx="3989104" cy="1663427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7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7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0" name="79 Grupo"/>
          <p:cNvGrpSpPr/>
          <p:nvPr/>
        </p:nvGrpSpPr>
        <p:grpSpPr>
          <a:xfrm>
            <a:off x="3950098" y="1902224"/>
            <a:ext cx="1512168" cy="648072"/>
            <a:chOff x="2153066" y="2636912"/>
            <a:chExt cx="3989104" cy="1663427"/>
          </a:xfrm>
        </p:grpSpPr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8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9" name="8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0" name="89 Grupo"/>
          <p:cNvGrpSpPr/>
          <p:nvPr/>
        </p:nvGrpSpPr>
        <p:grpSpPr>
          <a:xfrm>
            <a:off x="3950098" y="2550296"/>
            <a:ext cx="1512168" cy="648072"/>
            <a:chOff x="2153066" y="2636912"/>
            <a:chExt cx="3989104" cy="1663427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9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9" name="9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0" name="99 Grupo"/>
          <p:cNvGrpSpPr/>
          <p:nvPr/>
        </p:nvGrpSpPr>
        <p:grpSpPr>
          <a:xfrm>
            <a:off x="3950098" y="3198368"/>
            <a:ext cx="1512168" cy="648072"/>
            <a:chOff x="2153066" y="2636912"/>
            <a:chExt cx="3989104" cy="1663427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10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9" name="10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10" name="109 Grupo"/>
          <p:cNvGrpSpPr/>
          <p:nvPr/>
        </p:nvGrpSpPr>
        <p:grpSpPr>
          <a:xfrm>
            <a:off x="3950098" y="3846440"/>
            <a:ext cx="1512168" cy="648072"/>
            <a:chOff x="2153066" y="2636912"/>
            <a:chExt cx="3989104" cy="1663427"/>
          </a:xfrm>
        </p:grpSpPr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11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9" name="11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20" name="119 Grupo"/>
          <p:cNvGrpSpPr/>
          <p:nvPr/>
        </p:nvGrpSpPr>
        <p:grpSpPr>
          <a:xfrm>
            <a:off x="3950098" y="4494512"/>
            <a:ext cx="1512168" cy="648072"/>
            <a:chOff x="2153066" y="2636912"/>
            <a:chExt cx="3989104" cy="1663427"/>
          </a:xfrm>
        </p:grpSpPr>
        <p:pic>
          <p:nvPicPr>
            <p:cNvPr id="12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12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9" name="12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31" name="130 Elipse"/>
          <p:cNvSpPr/>
          <p:nvPr/>
        </p:nvSpPr>
        <p:spPr>
          <a:xfrm>
            <a:off x="5438523" y="2455210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2" name="131 Elipse"/>
          <p:cNvSpPr/>
          <p:nvPr/>
        </p:nvSpPr>
        <p:spPr>
          <a:xfrm>
            <a:off x="5439093" y="309328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132 Elipse"/>
          <p:cNvSpPr/>
          <p:nvPr/>
        </p:nvSpPr>
        <p:spPr>
          <a:xfrm>
            <a:off x="5438523" y="3741085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4" name="133 Elipse"/>
          <p:cNvSpPr/>
          <p:nvPr/>
        </p:nvSpPr>
        <p:spPr>
          <a:xfrm>
            <a:off x="5441977" y="438708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5" name="134 Elipse"/>
          <p:cNvSpPr/>
          <p:nvPr/>
        </p:nvSpPr>
        <p:spPr>
          <a:xfrm>
            <a:off x="5443887" y="502699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6" name="135 Elipse"/>
          <p:cNvSpPr/>
          <p:nvPr/>
        </p:nvSpPr>
        <p:spPr>
          <a:xfrm>
            <a:off x="5435404" y="1154041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7" name="136 Elipse"/>
          <p:cNvSpPr/>
          <p:nvPr/>
        </p:nvSpPr>
        <p:spPr>
          <a:xfrm>
            <a:off x="5439124" y="179886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5825546" y="2517912"/>
            <a:ext cx="144016" cy="4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139 Elipse"/>
          <p:cNvSpPr/>
          <p:nvPr/>
        </p:nvSpPr>
        <p:spPr>
          <a:xfrm>
            <a:off x="5866677" y="2450919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47" name="146 Grupo"/>
          <p:cNvGrpSpPr/>
          <p:nvPr/>
        </p:nvGrpSpPr>
        <p:grpSpPr>
          <a:xfrm>
            <a:off x="5834212" y="2615161"/>
            <a:ext cx="144016" cy="72008"/>
            <a:chOff x="5148064" y="3068960"/>
            <a:chExt cx="144016" cy="72008"/>
          </a:xfrm>
        </p:grpSpPr>
        <p:cxnSp>
          <p:nvCxnSpPr>
            <p:cNvPr id="142" name="141 Conector recto"/>
            <p:cNvCxnSpPr/>
            <p:nvPr/>
          </p:nvCxnSpPr>
          <p:spPr>
            <a:xfrm>
              <a:off x="5148064" y="3068960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43 Conector recto"/>
            <p:cNvCxnSpPr/>
            <p:nvPr/>
          </p:nvCxnSpPr>
          <p:spPr>
            <a:xfrm flipH="1">
              <a:off x="5220072" y="3068960"/>
              <a:ext cx="72008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45 Conector recto"/>
            <p:cNvCxnSpPr/>
            <p:nvPr/>
          </p:nvCxnSpPr>
          <p:spPr>
            <a:xfrm>
              <a:off x="5148064" y="3068960"/>
              <a:ext cx="72008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402191" y="2199919"/>
            <a:ext cx="258127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0" name="149 Rectángulo"/>
          <p:cNvSpPr/>
          <p:nvPr/>
        </p:nvSpPr>
        <p:spPr>
          <a:xfrm>
            <a:off x="7626326" y="2315013"/>
            <a:ext cx="864096" cy="2160240"/>
          </a:xfrm>
          <a:prstGeom prst="rect">
            <a:avLst/>
          </a:prstGeom>
          <a:solidFill>
            <a:schemeClr val="tx1">
              <a:lumMod val="50000"/>
              <a:lumOff val="50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906247" y="1810958"/>
            <a:ext cx="208597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5" name="Group 7"/>
          <p:cNvGrpSpPr>
            <a:grpSpLocks/>
          </p:cNvGrpSpPr>
          <p:nvPr/>
        </p:nvGrpSpPr>
        <p:grpSpPr bwMode="auto">
          <a:xfrm>
            <a:off x="10143754" y="1916832"/>
            <a:ext cx="752475" cy="2989262"/>
            <a:chOff x="2629" y="2169"/>
            <a:chExt cx="474" cy="1883"/>
          </a:xfrm>
        </p:grpSpPr>
        <p:sp>
          <p:nvSpPr>
            <p:cNvPr id="156" name="Freeform 8"/>
            <p:cNvSpPr>
              <a:spLocks/>
            </p:cNvSpPr>
            <p:nvPr/>
          </p:nvSpPr>
          <p:spPr bwMode="auto">
            <a:xfrm>
              <a:off x="2629" y="2314"/>
              <a:ext cx="474" cy="1584"/>
            </a:xfrm>
            <a:custGeom>
              <a:avLst/>
              <a:gdLst>
                <a:gd name="T0" fmla="*/ 240 w 474"/>
                <a:gd name="T1" fmla="*/ 0 h 1584"/>
                <a:gd name="T2" fmla="*/ 237 w 474"/>
                <a:gd name="T3" fmla="*/ 120 h 1584"/>
                <a:gd name="T4" fmla="*/ 0 w 474"/>
                <a:gd name="T5" fmla="*/ 117 h 1584"/>
                <a:gd name="T6" fmla="*/ 3 w 474"/>
                <a:gd name="T7" fmla="*/ 732 h 1584"/>
                <a:gd name="T8" fmla="*/ 474 w 474"/>
                <a:gd name="T9" fmla="*/ 735 h 1584"/>
                <a:gd name="T10" fmla="*/ 474 w 474"/>
                <a:gd name="T11" fmla="*/ 1509 h 1584"/>
                <a:gd name="T12" fmla="*/ 237 w 474"/>
                <a:gd name="T13" fmla="*/ 1512 h 1584"/>
                <a:gd name="T14" fmla="*/ 240 w 474"/>
                <a:gd name="T15" fmla="*/ 1584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4"/>
                <a:gd name="T25" fmla="*/ 0 h 1584"/>
                <a:gd name="T26" fmla="*/ 474 w 474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4" h="1584">
                  <a:moveTo>
                    <a:pt x="240" y="0"/>
                  </a:moveTo>
                  <a:lnTo>
                    <a:pt x="237" y="120"/>
                  </a:lnTo>
                  <a:lnTo>
                    <a:pt x="0" y="117"/>
                  </a:lnTo>
                  <a:lnTo>
                    <a:pt x="3" y="732"/>
                  </a:lnTo>
                  <a:lnTo>
                    <a:pt x="474" y="735"/>
                  </a:lnTo>
                  <a:lnTo>
                    <a:pt x="474" y="1509"/>
                  </a:lnTo>
                  <a:lnTo>
                    <a:pt x="237" y="1512"/>
                  </a:lnTo>
                  <a:lnTo>
                    <a:pt x="240" y="1584"/>
                  </a:lnTo>
                </a:path>
              </a:pathLst>
            </a:custGeom>
            <a:noFill/>
            <a:ln w="53975" cmpd="sng">
              <a:solidFill>
                <a:srgbClr val="0070C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7" name="Oval 9"/>
            <p:cNvSpPr>
              <a:spLocks noChangeArrowheads="1"/>
            </p:cNvSpPr>
            <p:nvPr/>
          </p:nvSpPr>
          <p:spPr bwMode="auto">
            <a:xfrm>
              <a:off x="2715" y="2169"/>
              <a:ext cx="258" cy="147"/>
            </a:xfrm>
            <a:prstGeom prst="ellipse">
              <a:avLst/>
            </a:prstGeom>
            <a:noFill/>
            <a:ln w="539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8" name="Oval 10"/>
            <p:cNvSpPr>
              <a:spLocks noChangeArrowheads="1"/>
            </p:cNvSpPr>
            <p:nvPr/>
          </p:nvSpPr>
          <p:spPr bwMode="auto">
            <a:xfrm>
              <a:off x="2717" y="3905"/>
              <a:ext cx="258" cy="147"/>
            </a:xfrm>
            <a:prstGeom prst="ellipse">
              <a:avLst/>
            </a:prstGeom>
            <a:noFill/>
            <a:ln w="539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68" name="167 Grupo"/>
          <p:cNvGrpSpPr/>
          <p:nvPr/>
        </p:nvGrpSpPr>
        <p:grpSpPr>
          <a:xfrm>
            <a:off x="8363374" y="2490903"/>
            <a:ext cx="311547" cy="1872208"/>
            <a:chOff x="5453063" y="2812802"/>
            <a:chExt cx="311547" cy="1872208"/>
          </a:xfrm>
        </p:grpSpPr>
        <p:cxnSp>
          <p:nvCxnSpPr>
            <p:cNvPr id="160" name="159 Conector recto"/>
            <p:cNvCxnSpPr/>
            <p:nvPr/>
          </p:nvCxnSpPr>
          <p:spPr>
            <a:xfrm>
              <a:off x="5453063" y="2812802"/>
              <a:ext cx="0" cy="1872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161 Conector recto"/>
            <p:cNvCxnSpPr/>
            <p:nvPr/>
          </p:nvCxnSpPr>
          <p:spPr>
            <a:xfrm>
              <a:off x="5476578" y="3774529"/>
              <a:ext cx="288032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162 Flecha derecha"/>
          <p:cNvSpPr/>
          <p:nvPr/>
        </p:nvSpPr>
        <p:spPr>
          <a:xfrm>
            <a:off x="1703000" y="2924944"/>
            <a:ext cx="1122936" cy="609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DATOS</a:t>
            </a:r>
          </a:p>
        </p:txBody>
      </p:sp>
      <p:sp>
        <p:nvSpPr>
          <p:cNvPr id="164" name="163 Explosión 1"/>
          <p:cNvSpPr/>
          <p:nvPr/>
        </p:nvSpPr>
        <p:spPr>
          <a:xfrm>
            <a:off x="5439126" y="145742"/>
            <a:ext cx="2808312" cy="1800200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Enciende con VCC</a:t>
            </a:r>
          </a:p>
        </p:txBody>
      </p:sp>
      <p:grpSp>
        <p:nvGrpSpPr>
          <p:cNvPr id="167" name="166 Grupo"/>
          <p:cNvGrpSpPr/>
          <p:nvPr/>
        </p:nvGrpSpPr>
        <p:grpSpPr>
          <a:xfrm>
            <a:off x="6546207" y="2675054"/>
            <a:ext cx="2236510" cy="610741"/>
            <a:chOff x="4644008" y="908720"/>
            <a:chExt cx="2236510" cy="610741"/>
          </a:xfrm>
        </p:grpSpPr>
        <p:pic>
          <p:nvPicPr>
            <p:cNvPr id="3079" name="Picture 7"/>
            <p:cNvPicPr>
              <a:picLocks noChangeAspect="1" noChangeArrowheads="1"/>
            </p:cNvPicPr>
            <p:nvPr/>
          </p:nvPicPr>
          <p:blipFill>
            <a:blip r:embed="rId12" cstate="print"/>
            <a:srcRect/>
            <a:stretch>
              <a:fillRect/>
            </a:stretch>
          </p:blipFill>
          <p:spPr bwMode="auto">
            <a:xfrm>
              <a:off x="5220072" y="1052736"/>
              <a:ext cx="742950" cy="4667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6" name="165 CuadroTexto"/>
            <p:cNvSpPr txBox="1"/>
            <p:nvPr/>
          </p:nvSpPr>
          <p:spPr>
            <a:xfrm>
              <a:off x="4644008" y="908720"/>
              <a:ext cx="2236510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AR" dirty="0"/>
                <a:t>Ánodo          Cátodo</a:t>
              </a:r>
            </a:p>
          </p:txBody>
        </p:sp>
      </p:grpSp>
      <p:grpSp>
        <p:nvGrpSpPr>
          <p:cNvPr id="169" name="168 Grupo"/>
          <p:cNvGrpSpPr/>
          <p:nvPr/>
        </p:nvGrpSpPr>
        <p:grpSpPr>
          <a:xfrm>
            <a:off x="8364217" y="2492366"/>
            <a:ext cx="311547" cy="1872208"/>
            <a:chOff x="5453063" y="2812802"/>
            <a:chExt cx="311547" cy="1872208"/>
          </a:xfrm>
        </p:grpSpPr>
        <p:cxnSp>
          <p:nvCxnSpPr>
            <p:cNvPr id="170" name="169 Conector recto"/>
            <p:cNvCxnSpPr/>
            <p:nvPr/>
          </p:nvCxnSpPr>
          <p:spPr>
            <a:xfrm>
              <a:off x="5453063" y="2812802"/>
              <a:ext cx="0" cy="1872208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170 Conector recto"/>
            <p:cNvCxnSpPr/>
            <p:nvPr/>
          </p:nvCxnSpPr>
          <p:spPr>
            <a:xfrm>
              <a:off x="5476578" y="3774529"/>
              <a:ext cx="288032" cy="0"/>
            </a:xfrm>
            <a:prstGeom prst="line">
              <a:avLst/>
            </a:prstGeom>
            <a:ln w="508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13" cstate="print"/>
          <a:srcRect r="5680"/>
          <a:stretch>
            <a:fillRect/>
          </a:stretch>
        </p:blipFill>
        <p:spPr bwMode="auto">
          <a:xfrm>
            <a:off x="7338295" y="2243005"/>
            <a:ext cx="122413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3" name="Picture 5" descr="280px-Seven_segment_02_Pengo">
            <a:hlinkClick r:id="rId14"/>
          </p:cNvPr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9692755" y="262090"/>
            <a:ext cx="2282518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1" name="140 Rectángulo"/>
          <p:cNvSpPr/>
          <p:nvPr/>
        </p:nvSpPr>
        <p:spPr>
          <a:xfrm>
            <a:off x="4926027" y="5287243"/>
            <a:ext cx="3240360" cy="86409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Ponemos nombre a los segmentos</a:t>
            </a:r>
            <a:endParaRPr lang="es-ES" b="1" i="1" dirty="0"/>
          </a:p>
        </p:txBody>
      </p:sp>
      <p:sp>
        <p:nvSpPr>
          <p:cNvPr id="143" name="142 Rectángulo"/>
          <p:cNvSpPr/>
          <p:nvPr/>
        </p:nvSpPr>
        <p:spPr>
          <a:xfrm>
            <a:off x="10416480" y="5641974"/>
            <a:ext cx="1296144" cy="36004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sz="2000" b="1" i="1" dirty="0">
                <a:solidFill>
                  <a:srgbClr val="0070C0"/>
                </a:solidFill>
              </a:rPr>
              <a:t>COMUN</a:t>
            </a:r>
            <a:endParaRPr lang="es-ES" b="1" i="1" dirty="0">
              <a:solidFill>
                <a:srgbClr val="0070C0"/>
              </a:solidFill>
            </a:endParaRPr>
          </a:p>
        </p:txBody>
      </p:sp>
      <p:sp>
        <p:nvSpPr>
          <p:cNvPr id="145" name="Rectangle 14">
            <a:extLst>
              <a:ext uri="{FF2B5EF4-FFF2-40B4-BE49-F238E27FC236}">
                <a16:creationId xmlns:a16="http://schemas.microsoft.com/office/drawing/2014/main" id="{97442989-1ABB-4FFF-B296-F869907B60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74" y="1948700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La génesis</a:t>
            </a:r>
          </a:p>
        </p:txBody>
      </p:sp>
      <p:sp>
        <p:nvSpPr>
          <p:cNvPr id="148" name="Text Box 8">
            <a:extLst>
              <a:ext uri="{FF2B5EF4-FFF2-40B4-BE49-F238E27FC236}">
                <a16:creationId xmlns:a16="http://schemas.microsoft.com/office/drawing/2014/main" id="{384727ED-C084-4CB8-A957-EA19C0A741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5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49" name="Text Box 1">
            <a:extLst>
              <a:ext uri="{FF2B5EF4-FFF2-40B4-BE49-F238E27FC236}">
                <a16:creationId xmlns:a16="http://schemas.microsoft.com/office/drawing/2014/main" id="{82771961-3674-45D7-A1AA-2F279BC23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51" name="Text Box 4">
            <a:extLst>
              <a:ext uri="{FF2B5EF4-FFF2-40B4-BE49-F238E27FC236}">
                <a16:creationId xmlns:a16="http://schemas.microsoft.com/office/drawing/2014/main" id="{38E4F4EB-D310-47FD-B24B-706B06082B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  <p:extLst>
      <p:ext uri="{BB962C8B-B14F-4D97-AF65-F5344CB8AC3E}">
        <p14:creationId xmlns:p14="http://schemas.microsoft.com/office/powerpoint/2010/main" val="1218252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7 L 0.21172 -0.0224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586" y="-11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63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6 2.96296E-6 L 0.17109 -0.00324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55" y="-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500"/>
                            </p:stCondLst>
                            <p:childTnLst>
                              <p:par>
                                <p:cTn id="40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" grpId="0" animBg="1"/>
      <p:bldP spid="141" grpId="0" animBg="1"/>
      <p:bldP spid="14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85182" y="2902347"/>
            <a:ext cx="452918" cy="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3434183" y="3539280"/>
            <a:ext cx="3894931" cy="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38 Grupo"/>
          <p:cNvGrpSpPr/>
          <p:nvPr/>
        </p:nvGrpSpPr>
        <p:grpSpPr>
          <a:xfrm>
            <a:off x="3869194" y="1049398"/>
            <a:ext cx="1512168" cy="648072"/>
            <a:chOff x="2153066" y="2636912"/>
            <a:chExt cx="3989104" cy="166342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36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8" name="37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69 Grupo"/>
          <p:cNvGrpSpPr/>
          <p:nvPr/>
        </p:nvGrpSpPr>
        <p:grpSpPr>
          <a:xfrm>
            <a:off x="3869194" y="1697470"/>
            <a:ext cx="1512168" cy="648072"/>
            <a:chOff x="2153066" y="2636912"/>
            <a:chExt cx="3989104" cy="1663427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7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7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79 Grupo"/>
          <p:cNvGrpSpPr/>
          <p:nvPr/>
        </p:nvGrpSpPr>
        <p:grpSpPr>
          <a:xfrm>
            <a:off x="3869194" y="2345542"/>
            <a:ext cx="1512168" cy="648072"/>
            <a:chOff x="2153066" y="2636912"/>
            <a:chExt cx="3989104" cy="1663427"/>
          </a:xfrm>
        </p:grpSpPr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8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9" name="8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89 Grupo"/>
          <p:cNvGrpSpPr/>
          <p:nvPr/>
        </p:nvGrpSpPr>
        <p:grpSpPr>
          <a:xfrm>
            <a:off x="3869194" y="2993614"/>
            <a:ext cx="1512168" cy="648072"/>
            <a:chOff x="2153066" y="2636912"/>
            <a:chExt cx="3989104" cy="1663427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9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9" name="9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99 Grupo"/>
          <p:cNvGrpSpPr/>
          <p:nvPr/>
        </p:nvGrpSpPr>
        <p:grpSpPr>
          <a:xfrm>
            <a:off x="3869194" y="3641686"/>
            <a:ext cx="1512168" cy="648072"/>
            <a:chOff x="2153066" y="2636912"/>
            <a:chExt cx="3989104" cy="1663427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10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9" name="10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109 Grupo"/>
          <p:cNvGrpSpPr/>
          <p:nvPr/>
        </p:nvGrpSpPr>
        <p:grpSpPr>
          <a:xfrm>
            <a:off x="3869194" y="4289758"/>
            <a:ext cx="1512168" cy="648072"/>
            <a:chOff x="2153066" y="2636912"/>
            <a:chExt cx="3989104" cy="1663427"/>
          </a:xfrm>
        </p:grpSpPr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11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9" name="11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119 Grupo"/>
          <p:cNvGrpSpPr/>
          <p:nvPr/>
        </p:nvGrpSpPr>
        <p:grpSpPr>
          <a:xfrm>
            <a:off x="3869194" y="4937830"/>
            <a:ext cx="1512168" cy="648072"/>
            <a:chOff x="2153066" y="2636912"/>
            <a:chExt cx="3989104" cy="1663427"/>
          </a:xfrm>
        </p:grpSpPr>
        <p:pic>
          <p:nvPicPr>
            <p:cNvPr id="12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12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9" name="12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31" name="130 Elipse"/>
          <p:cNvSpPr/>
          <p:nvPr/>
        </p:nvSpPr>
        <p:spPr>
          <a:xfrm>
            <a:off x="5357619" y="2898528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2" name="131 Elipse"/>
          <p:cNvSpPr/>
          <p:nvPr/>
        </p:nvSpPr>
        <p:spPr>
          <a:xfrm>
            <a:off x="5358189" y="353660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132 Elipse"/>
          <p:cNvSpPr/>
          <p:nvPr/>
        </p:nvSpPr>
        <p:spPr>
          <a:xfrm>
            <a:off x="5357619" y="4184403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4" name="133 Elipse"/>
          <p:cNvSpPr/>
          <p:nvPr/>
        </p:nvSpPr>
        <p:spPr>
          <a:xfrm>
            <a:off x="5361073" y="4830402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5" name="134 Elipse"/>
          <p:cNvSpPr/>
          <p:nvPr/>
        </p:nvSpPr>
        <p:spPr>
          <a:xfrm>
            <a:off x="5362983" y="547031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6" name="135 Elipse"/>
          <p:cNvSpPr/>
          <p:nvPr/>
        </p:nvSpPr>
        <p:spPr>
          <a:xfrm>
            <a:off x="5354500" y="1597359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7" name="136 Elipse"/>
          <p:cNvSpPr/>
          <p:nvPr/>
        </p:nvSpPr>
        <p:spPr>
          <a:xfrm>
            <a:off x="5358220" y="2242182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0" name="139 Elipse"/>
          <p:cNvSpPr/>
          <p:nvPr/>
        </p:nvSpPr>
        <p:spPr>
          <a:xfrm>
            <a:off x="5785773" y="2894237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3" name="162 Flecha derecha"/>
          <p:cNvSpPr/>
          <p:nvPr/>
        </p:nvSpPr>
        <p:spPr>
          <a:xfrm>
            <a:off x="3008540" y="3046363"/>
            <a:ext cx="1122802" cy="609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DATOS</a:t>
            </a:r>
          </a:p>
        </p:txBody>
      </p:sp>
      <p:sp>
        <p:nvSpPr>
          <p:cNvPr id="164" name="163 Explosión 1"/>
          <p:cNvSpPr/>
          <p:nvPr/>
        </p:nvSpPr>
        <p:spPr>
          <a:xfrm>
            <a:off x="5529198" y="457892"/>
            <a:ext cx="2903836" cy="1772611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Enciende con GND</a:t>
            </a:r>
          </a:p>
        </p:txBody>
      </p:sp>
      <p:pic>
        <p:nvPicPr>
          <p:cNvPr id="173" name="Picture 5" descr="280px-Seven_segment_02_Pengo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909482" y="212565"/>
            <a:ext cx="2282518" cy="17281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41" name="140 Conector recto de flecha"/>
          <p:cNvCxnSpPr>
            <a:stCxn id="140" idx="0"/>
          </p:cNvCxnSpPr>
          <p:nvPr/>
        </p:nvCxnSpPr>
        <p:spPr>
          <a:xfrm flipV="1">
            <a:off x="5813070" y="2758332"/>
            <a:ext cx="4161" cy="135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142 CuadroTexto"/>
          <p:cNvSpPr txBox="1"/>
          <p:nvPr/>
        </p:nvSpPr>
        <p:spPr>
          <a:xfrm>
            <a:off x="5529199" y="2398291"/>
            <a:ext cx="671979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/>
              <a:t>VCC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144106" y="2412183"/>
            <a:ext cx="2514600" cy="227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5" name="144 Rectángulo"/>
          <p:cNvSpPr/>
          <p:nvPr/>
        </p:nvSpPr>
        <p:spPr>
          <a:xfrm>
            <a:off x="7185382" y="2398291"/>
            <a:ext cx="1080120" cy="2232248"/>
          </a:xfrm>
          <a:prstGeom prst="rect">
            <a:avLst/>
          </a:prstGeom>
          <a:solidFill>
            <a:schemeClr val="tx1">
              <a:lumMod val="50000"/>
              <a:lumOff val="50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47" name="146 Grupo"/>
          <p:cNvGrpSpPr/>
          <p:nvPr/>
        </p:nvGrpSpPr>
        <p:grpSpPr>
          <a:xfrm>
            <a:off x="8121487" y="2614315"/>
            <a:ext cx="311547" cy="1872208"/>
            <a:chOff x="5453063" y="2812802"/>
            <a:chExt cx="311547" cy="1872208"/>
          </a:xfrm>
        </p:grpSpPr>
        <p:cxnSp>
          <p:nvCxnSpPr>
            <p:cNvPr id="148" name="147 Conector recto"/>
            <p:cNvCxnSpPr/>
            <p:nvPr/>
          </p:nvCxnSpPr>
          <p:spPr>
            <a:xfrm>
              <a:off x="5453063" y="2812802"/>
              <a:ext cx="0" cy="1872208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148 Conector recto"/>
            <p:cNvCxnSpPr/>
            <p:nvPr/>
          </p:nvCxnSpPr>
          <p:spPr>
            <a:xfrm>
              <a:off x="5476578" y="3774529"/>
              <a:ext cx="288032" cy="0"/>
            </a:xfrm>
            <a:prstGeom prst="line">
              <a:avLst/>
            </a:prstGeom>
            <a:ln w="508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9628212" y="2514814"/>
            <a:ext cx="2066925" cy="318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51" name="Group 11"/>
          <p:cNvGrpSpPr>
            <a:grpSpLocks/>
          </p:cNvGrpSpPr>
          <p:nvPr/>
        </p:nvGrpSpPr>
        <p:grpSpPr bwMode="auto">
          <a:xfrm>
            <a:off x="10312946" y="2711590"/>
            <a:ext cx="752475" cy="2989262"/>
            <a:chOff x="2604" y="2169"/>
            <a:chExt cx="474" cy="1883"/>
          </a:xfrm>
        </p:grpSpPr>
        <p:sp>
          <p:nvSpPr>
            <p:cNvPr id="152" name="Freeform 12"/>
            <p:cNvSpPr>
              <a:spLocks/>
            </p:cNvSpPr>
            <p:nvPr/>
          </p:nvSpPr>
          <p:spPr bwMode="auto">
            <a:xfrm>
              <a:off x="2604" y="2314"/>
              <a:ext cx="474" cy="1584"/>
            </a:xfrm>
            <a:custGeom>
              <a:avLst/>
              <a:gdLst>
                <a:gd name="T0" fmla="*/ 240 w 474"/>
                <a:gd name="T1" fmla="*/ 0 h 1584"/>
                <a:gd name="T2" fmla="*/ 237 w 474"/>
                <a:gd name="T3" fmla="*/ 120 h 1584"/>
                <a:gd name="T4" fmla="*/ 0 w 474"/>
                <a:gd name="T5" fmla="*/ 117 h 1584"/>
                <a:gd name="T6" fmla="*/ 3 w 474"/>
                <a:gd name="T7" fmla="*/ 732 h 1584"/>
                <a:gd name="T8" fmla="*/ 474 w 474"/>
                <a:gd name="T9" fmla="*/ 735 h 1584"/>
                <a:gd name="T10" fmla="*/ 474 w 474"/>
                <a:gd name="T11" fmla="*/ 1509 h 1584"/>
                <a:gd name="T12" fmla="*/ 237 w 474"/>
                <a:gd name="T13" fmla="*/ 1512 h 1584"/>
                <a:gd name="T14" fmla="*/ 240 w 474"/>
                <a:gd name="T15" fmla="*/ 1584 h 15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74"/>
                <a:gd name="T25" fmla="*/ 0 h 1584"/>
                <a:gd name="T26" fmla="*/ 474 w 474"/>
                <a:gd name="T27" fmla="*/ 1584 h 15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74" h="1584">
                  <a:moveTo>
                    <a:pt x="240" y="0"/>
                  </a:moveTo>
                  <a:lnTo>
                    <a:pt x="237" y="120"/>
                  </a:lnTo>
                  <a:lnTo>
                    <a:pt x="0" y="117"/>
                  </a:lnTo>
                  <a:lnTo>
                    <a:pt x="3" y="732"/>
                  </a:lnTo>
                  <a:lnTo>
                    <a:pt x="474" y="735"/>
                  </a:lnTo>
                  <a:lnTo>
                    <a:pt x="474" y="1509"/>
                  </a:lnTo>
                  <a:lnTo>
                    <a:pt x="237" y="1512"/>
                  </a:lnTo>
                  <a:lnTo>
                    <a:pt x="240" y="1584"/>
                  </a:lnTo>
                </a:path>
              </a:pathLst>
            </a:custGeom>
            <a:noFill/>
            <a:ln w="50800" cmpd="sng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s-ES"/>
            </a:p>
          </p:txBody>
        </p:sp>
        <p:sp>
          <p:nvSpPr>
            <p:cNvPr id="153" name="Oval 13"/>
            <p:cNvSpPr>
              <a:spLocks noChangeArrowheads="1"/>
            </p:cNvSpPr>
            <p:nvPr/>
          </p:nvSpPr>
          <p:spPr bwMode="auto">
            <a:xfrm>
              <a:off x="2715" y="2169"/>
              <a:ext cx="258" cy="14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54" name="Oval 14"/>
            <p:cNvSpPr>
              <a:spLocks noChangeArrowheads="1"/>
            </p:cNvSpPr>
            <p:nvPr/>
          </p:nvSpPr>
          <p:spPr bwMode="auto">
            <a:xfrm>
              <a:off x="2717" y="3905"/>
              <a:ext cx="258" cy="147"/>
            </a:xfrm>
            <a:prstGeom prst="ellipse">
              <a:avLst/>
            </a:prstGeom>
            <a:noFill/>
            <a:ln w="508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110" name="Picture 5"/>
          <p:cNvPicPr>
            <a:picLocks noChangeAspect="1" noChangeArrowheads="1"/>
          </p:cNvPicPr>
          <p:nvPr/>
        </p:nvPicPr>
        <p:blipFill>
          <a:blip r:embed="rId13" cstate="print"/>
          <a:srcRect r="5680"/>
          <a:stretch>
            <a:fillRect/>
          </a:stretch>
        </p:blipFill>
        <p:spPr bwMode="auto">
          <a:xfrm>
            <a:off x="7113374" y="2398291"/>
            <a:ext cx="1224136" cy="2304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0" name="Rectangle 14">
            <a:extLst>
              <a:ext uri="{FF2B5EF4-FFF2-40B4-BE49-F238E27FC236}">
                <a16:creationId xmlns:a16="http://schemas.microsoft.com/office/drawing/2014/main" id="{E3C8D160-32E0-4193-852C-AA3BEB915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74" y="1948700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La génesis</a:t>
            </a:r>
          </a:p>
        </p:txBody>
      </p:sp>
      <p:sp>
        <p:nvSpPr>
          <p:cNvPr id="142" name="Text Box 1">
            <a:extLst>
              <a:ext uri="{FF2B5EF4-FFF2-40B4-BE49-F238E27FC236}">
                <a16:creationId xmlns:a16="http://schemas.microsoft.com/office/drawing/2014/main" id="{13C858F7-77FC-4AF4-86BD-B747051C34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44" name="Text Box 4">
            <a:extLst>
              <a:ext uri="{FF2B5EF4-FFF2-40B4-BE49-F238E27FC236}">
                <a16:creationId xmlns:a16="http://schemas.microsoft.com/office/drawing/2014/main" id="{74AC0C52-1DEC-4919-AC61-84814C001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  <p:extLst>
      <p:ext uri="{BB962C8B-B14F-4D97-AF65-F5344CB8AC3E}">
        <p14:creationId xmlns:p14="http://schemas.microsoft.com/office/powerpoint/2010/main" val="709510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38616" y="3121709"/>
            <a:ext cx="452918" cy="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1887617" y="3758642"/>
            <a:ext cx="3894931" cy="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38 Grupo"/>
          <p:cNvGrpSpPr/>
          <p:nvPr/>
        </p:nvGrpSpPr>
        <p:grpSpPr>
          <a:xfrm>
            <a:off x="2322628" y="1268760"/>
            <a:ext cx="1512168" cy="648072"/>
            <a:chOff x="2153066" y="2636912"/>
            <a:chExt cx="3989104" cy="1663427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36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8" name="37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" name="69 Grupo"/>
          <p:cNvGrpSpPr/>
          <p:nvPr/>
        </p:nvGrpSpPr>
        <p:grpSpPr>
          <a:xfrm>
            <a:off x="2322628" y="1916832"/>
            <a:ext cx="1512168" cy="648072"/>
            <a:chOff x="2153066" y="2636912"/>
            <a:chExt cx="3989104" cy="1663427"/>
          </a:xfrm>
        </p:grpSpPr>
        <p:pic>
          <p:nvPicPr>
            <p:cNvPr id="7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8" name="7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7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6" name="79 Grupo"/>
          <p:cNvGrpSpPr/>
          <p:nvPr/>
        </p:nvGrpSpPr>
        <p:grpSpPr>
          <a:xfrm>
            <a:off x="2322628" y="2564904"/>
            <a:ext cx="1512168" cy="648072"/>
            <a:chOff x="2153066" y="2636912"/>
            <a:chExt cx="3989104" cy="1663427"/>
          </a:xfrm>
        </p:grpSpPr>
        <p:pic>
          <p:nvPicPr>
            <p:cNvPr id="8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8" name="8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9" name="8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7" name="89 Grupo"/>
          <p:cNvGrpSpPr/>
          <p:nvPr/>
        </p:nvGrpSpPr>
        <p:grpSpPr>
          <a:xfrm>
            <a:off x="2322628" y="3212976"/>
            <a:ext cx="1512168" cy="648072"/>
            <a:chOff x="2153066" y="2636912"/>
            <a:chExt cx="3989104" cy="1663427"/>
          </a:xfrm>
        </p:grpSpPr>
        <p:pic>
          <p:nvPicPr>
            <p:cNvPr id="9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9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9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99" name="9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8" name="99 Grupo"/>
          <p:cNvGrpSpPr/>
          <p:nvPr/>
        </p:nvGrpSpPr>
        <p:grpSpPr>
          <a:xfrm>
            <a:off x="2322628" y="3861048"/>
            <a:ext cx="1512168" cy="648072"/>
            <a:chOff x="2153066" y="2636912"/>
            <a:chExt cx="3989104" cy="1663427"/>
          </a:xfrm>
        </p:grpSpPr>
        <p:pic>
          <p:nvPicPr>
            <p:cNvPr id="10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8" name="10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09" name="10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9" name="109 Grupo"/>
          <p:cNvGrpSpPr/>
          <p:nvPr/>
        </p:nvGrpSpPr>
        <p:grpSpPr>
          <a:xfrm>
            <a:off x="2322628" y="4509120"/>
            <a:ext cx="1512168" cy="648072"/>
            <a:chOff x="2153066" y="2636912"/>
            <a:chExt cx="3989104" cy="1663427"/>
          </a:xfrm>
        </p:grpSpPr>
        <p:pic>
          <p:nvPicPr>
            <p:cNvPr id="11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7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8" name="11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19" name="11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10" name="119 Grupo"/>
          <p:cNvGrpSpPr/>
          <p:nvPr/>
        </p:nvGrpSpPr>
        <p:grpSpPr>
          <a:xfrm>
            <a:off x="2322628" y="5157192"/>
            <a:ext cx="1512168" cy="648072"/>
            <a:chOff x="2153066" y="2636912"/>
            <a:chExt cx="3989104" cy="1663427"/>
          </a:xfrm>
        </p:grpSpPr>
        <p:pic>
          <p:nvPicPr>
            <p:cNvPr id="12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4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8" name="127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9" name="128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131" name="130 Elipse"/>
          <p:cNvSpPr/>
          <p:nvPr/>
        </p:nvSpPr>
        <p:spPr>
          <a:xfrm>
            <a:off x="3811053" y="3117890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2" name="131 Elipse"/>
          <p:cNvSpPr/>
          <p:nvPr/>
        </p:nvSpPr>
        <p:spPr>
          <a:xfrm>
            <a:off x="3811623" y="375596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3" name="132 Elipse"/>
          <p:cNvSpPr/>
          <p:nvPr/>
        </p:nvSpPr>
        <p:spPr>
          <a:xfrm>
            <a:off x="3811053" y="4403765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4" name="133 Elipse"/>
          <p:cNvSpPr/>
          <p:nvPr/>
        </p:nvSpPr>
        <p:spPr>
          <a:xfrm>
            <a:off x="3814507" y="504976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5" name="134 Elipse"/>
          <p:cNvSpPr/>
          <p:nvPr/>
        </p:nvSpPr>
        <p:spPr>
          <a:xfrm>
            <a:off x="3816417" y="568967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6" name="135 Elipse"/>
          <p:cNvSpPr/>
          <p:nvPr/>
        </p:nvSpPr>
        <p:spPr>
          <a:xfrm>
            <a:off x="3807934" y="1816721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7" name="136 Elipse"/>
          <p:cNvSpPr/>
          <p:nvPr/>
        </p:nvSpPr>
        <p:spPr>
          <a:xfrm>
            <a:off x="3811654" y="246154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9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 rot="16200000">
            <a:off x="4198076" y="3180592"/>
            <a:ext cx="144016" cy="457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0" name="139 Elipse"/>
          <p:cNvSpPr/>
          <p:nvPr/>
        </p:nvSpPr>
        <p:spPr>
          <a:xfrm>
            <a:off x="4239207" y="3113599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1" name="146 Grupo"/>
          <p:cNvGrpSpPr/>
          <p:nvPr/>
        </p:nvGrpSpPr>
        <p:grpSpPr>
          <a:xfrm>
            <a:off x="4206742" y="3277841"/>
            <a:ext cx="144016" cy="72008"/>
            <a:chOff x="5148064" y="3068960"/>
            <a:chExt cx="144016" cy="72008"/>
          </a:xfrm>
        </p:grpSpPr>
        <p:cxnSp>
          <p:nvCxnSpPr>
            <p:cNvPr id="142" name="141 Conector recto"/>
            <p:cNvCxnSpPr/>
            <p:nvPr/>
          </p:nvCxnSpPr>
          <p:spPr>
            <a:xfrm>
              <a:off x="5148064" y="3068960"/>
              <a:ext cx="14401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143 Conector recto"/>
            <p:cNvCxnSpPr/>
            <p:nvPr/>
          </p:nvCxnSpPr>
          <p:spPr>
            <a:xfrm flipH="1">
              <a:off x="5220072" y="3068960"/>
              <a:ext cx="72008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145 Conector recto"/>
            <p:cNvCxnSpPr/>
            <p:nvPr/>
          </p:nvCxnSpPr>
          <p:spPr>
            <a:xfrm>
              <a:off x="5148064" y="3068960"/>
              <a:ext cx="72008" cy="7200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3" name="162 Flecha derecha"/>
          <p:cNvSpPr/>
          <p:nvPr/>
        </p:nvSpPr>
        <p:spPr>
          <a:xfrm>
            <a:off x="1415480" y="3097937"/>
            <a:ext cx="1169296" cy="6524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DATOS</a:t>
            </a:r>
          </a:p>
        </p:txBody>
      </p:sp>
      <p:sp>
        <p:nvSpPr>
          <p:cNvPr id="164" name="163 Explosión 1"/>
          <p:cNvSpPr/>
          <p:nvPr/>
        </p:nvSpPr>
        <p:spPr>
          <a:xfrm>
            <a:off x="3982632" y="961469"/>
            <a:ext cx="2520280" cy="1819459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Enciende con  VCC</a:t>
            </a:r>
          </a:p>
        </p:txBody>
      </p:sp>
      <p:sp>
        <p:nvSpPr>
          <p:cNvPr id="172" name="149 CuadroTexto"/>
          <p:cNvSpPr txBox="1">
            <a:spLocks noChangeArrowheads="1"/>
          </p:cNvSpPr>
          <p:nvPr/>
        </p:nvSpPr>
        <p:spPr bwMode="auto">
          <a:xfrm>
            <a:off x="2072742" y="395451"/>
            <a:ext cx="5663730" cy="435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s-ES" sz="2400" b="1" i="1" dirty="0">
                <a:solidFill>
                  <a:srgbClr val="005042"/>
                </a:solidFill>
                <a:cs typeface="Times New Roman" pitchFamily="18" charset="0"/>
              </a:rPr>
              <a:t>Display de 7 segmentos – Resumen</a:t>
            </a:r>
          </a:p>
        </p:txBody>
      </p:sp>
      <p:pic>
        <p:nvPicPr>
          <p:cNvPr id="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47683" y="3121709"/>
            <a:ext cx="452918" cy="39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rot="16200000">
            <a:off x="6696684" y="3758642"/>
            <a:ext cx="3894931" cy="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44" name="38 Grupo"/>
          <p:cNvGrpSpPr/>
          <p:nvPr/>
        </p:nvGrpSpPr>
        <p:grpSpPr>
          <a:xfrm>
            <a:off x="7131695" y="1268760"/>
            <a:ext cx="1512168" cy="648072"/>
            <a:chOff x="2153066" y="2636912"/>
            <a:chExt cx="3989104" cy="1663427"/>
          </a:xfrm>
        </p:grpSpPr>
        <p:pic>
          <p:nvPicPr>
            <p:cNvPr id="24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2" name="25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3" name="25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54" name="69 Grupo"/>
          <p:cNvGrpSpPr/>
          <p:nvPr/>
        </p:nvGrpSpPr>
        <p:grpSpPr>
          <a:xfrm>
            <a:off x="7131695" y="1916832"/>
            <a:ext cx="1512168" cy="648072"/>
            <a:chOff x="2153066" y="2636912"/>
            <a:chExt cx="3989104" cy="1663427"/>
          </a:xfrm>
        </p:grpSpPr>
        <p:pic>
          <p:nvPicPr>
            <p:cNvPr id="25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5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2" name="26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63" name="26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64" name="79 Grupo"/>
          <p:cNvGrpSpPr/>
          <p:nvPr/>
        </p:nvGrpSpPr>
        <p:grpSpPr>
          <a:xfrm>
            <a:off x="7131695" y="2564904"/>
            <a:ext cx="1512168" cy="648072"/>
            <a:chOff x="2153066" y="2636912"/>
            <a:chExt cx="3989104" cy="1663427"/>
          </a:xfrm>
        </p:grpSpPr>
        <p:pic>
          <p:nvPicPr>
            <p:cNvPr id="26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2" name="27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73" name="27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74" name="89 Grupo"/>
          <p:cNvGrpSpPr/>
          <p:nvPr/>
        </p:nvGrpSpPr>
        <p:grpSpPr>
          <a:xfrm>
            <a:off x="7131695" y="3212976"/>
            <a:ext cx="1512168" cy="648072"/>
            <a:chOff x="2153066" y="2636912"/>
            <a:chExt cx="3989104" cy="1663427"/>
          </a:xfrm>
        </p:grpSpPr>
        <p:pic>
          <p:nvPicPr>
            <p:cNvPr id="27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2" name="28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3" name="28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84" name="99 Grupo"/>
          <p:cNvGrpSpPr/>
          <p:nvPr/>
        </p:nvGrpSpPr>
        <p:grpSpPr>
          <a:xfrm>
            <a:off x="7131695" y="3861048"/>
            <a:ext cx="1512168" cy="648072"/>
            <a:chOff x="2153066" y="2636912"/>
            <a:chExt cx="3989104" cy="1663427"/>
          </a:xfrm>
        </p:grpSpPr>
        <p:pic>
          <p:nvPicPr>
            <p:cNvPr id="28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2" name="29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3" name="29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294" name="109 Grupo"/>
          <p:cNvGrpSpPr/>
          <p:nvPr/>
        </p:nvGrpSpPr>
        <p:grpSpPr>
          <a:xfrm>
            <a:off x="7131695" y="4509120"/>
            <a:ext cx="1512168" cy="648072"/>
            <a:chOff x="2153066" y="2636912"/>
            <a:chExt cx="3989104" cy="1663427"/>
          </a:xfrm>
        </p:grpSpPr>
        <p:pic>
          <p:nvPicPr>
            <p:cNvPr id="29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1" name="Picture 2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2" name="30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03" name="30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grpSp>
        <p:nvGrpSpPr>
          <p:cNvPr id="304" name="119 Grupo"/>
          <p:cNvGrpSpPr/>
          <p:nvPr/>
        </p:nvGrpSpPr>
        <p:grpSpPr>
          <a:xfrm>
            <a:off x="7131695" y="5157192"/>
            <a:ext cx="1512168" cy="648072"/>
            <a:chOff x="2153066" y="2636912"/>
            <a:chExt cx="3989104" cy="1663427"/>
          </a:xfrm>
        </p:grpSpPr>
        <p:pic>
          <p:nvPicPr>
            <p:cNvPr id="305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5058217" y="3806879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153066" y="4119881"/>
              <a:ext cx="1194798" cy="10120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7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139952" y="4077073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8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 rot="10800000">
              <a:off x="3347864" y="4005064"/>
              <a:ext cx="847725" cy="2952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9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 rot="16200000">
              <a:off x="4677986" y="3833147"/>
              <a:ext cx="539735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b="4349"/>
            <a:stretch>
              <a:fillRect/>
            </a:stretch>
          </p:blipFill>
          <p:spPr bwMode="auto">
            <a:xfrm>
              <a:off x="4788024" y="2636912"/>
              <a:ext cx="720080" cy="1017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1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92080" y="4077072"/>
              <a:ext cx="850090" cy="720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2" name="311 Elipse"/>
            <p:cNvSpPr/>
            <p:nvPr/>
          </p:nvSpPr>
          <p:spPr>
            <a:xfrm>
              <a:off x="4860032" y="4005064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13" name="312 Elipse"/>
            <p:cNvSpPr/>
            <p:nvPr/>
          </p:nvSpPr>
          <p:spPr>
            <a:xfrm>
              <a:off x="5276974" y="4012282"/>
              <a:ext cx="144016" cy="144016"/>
            </a:xfrm>
            <a:prstGeom prst="ellipse">
              <a:avLst/>
            </a:prstGeom>
            <a:gradFill flip="none" rotWithShape="1">
              <a:gsLst>
                <a:gs pos="0">
                  <a:srgbClr val="8488C4"/>
                </a:gs>
                <a:gs pos="53000">
                  <a:srgbClr val="D4DEFF"/>
                </a:gs>
                <a:gs pos="83000">
                  <a:srgbClr val="D4DEFF"/>
                </a:gs>
                <a:gs pos="100000">
                  <a:srgbClr val="96AB94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314" name="313 Elipse"/>
          <p:cNvSpPr/>
          <p:nvPr/>
        </p:nvSpPr>
        <p:spPr>
          <a:xfrm>
            <a:off x="8620120" y="3117890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5" name="314 Elipse"/>
          <p:cNvSpPr/>
          <p:nvPr/>
        </p:nvSpPr>
        <p:spPr>
          <a:xfrm>
            <a:off x="8620690" y="375596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6" name="315 Elipse"/>
          <p:cNvSpPr/>
          <p:nvPr/>
        </p:nvSpPr>
        <p:spPr>
          <a:xfrm>
            <a:off x="8620120" y="4403765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7" name="316 Elipse"/>
          <p:cNvSpPr/>
          <p:nvPr/>
        </p:nvSpPr>
        <p:spPr>
          <a:xfrm>
            <a:off x="8623574" y="504976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8" name="317 Elipse"/>
          <p:cNvSpPr/>
          <p:nvPr/>
        </p:nvSpPr>
        <p:spPr>
          <a:xfrm>
            <a:off x="8625484" y="5689676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9" name="318 Elipse"/>
          <p:cNvSpPr/>
          <p:nvPr/>
        </p:nvSpPr>
        <p:spPr>
          <a:xfrm>
            <a:off x="8617001" y="1816721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0" name="319 Elipse"/>
          <p:cNvSpPr/>
          <p:nvPr/>
        </p:nvSpPr>
        <p:spPr>
          <a:xfrm>
            <a:off x="8620721" y="2461544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1" name="320 Elipse"/>
          <p:cNvSpPr/>
          <p:nvPr/>
        </p:nvSpPr>
        <p:spPr>
          <a:xfrm>
            <a:off x="9048274" y="3113599"/>
            <a:ext cx="54593" cy="56109"/>
          </a:xfrm>
          <a:prstGeom prst="ellipse">
            <a:avLst/>
          </a:prstGeom>
          <a:gradFill flip="none" rotWithShape="1">
            <a:gsLst>
              <a:gs pos="0">
                <a:srgbClr val="8488C4"/>
              </a:gs>
              <a:gs pos="53000">
                <a:srgbClr val="D4DEFF"/>
              </a:gs>
              <a:gs pos="83000">
                <a:srgbClr val="D4DEFF"/>
              </a:gs>
              <a:gs pos="100000">
                <a:srgbClr val="96AB9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2" name="321 Flecha derecha"/>
          <p:cNvSpPr/>
          <p:nvPr/>
        </p:nvSpPr>
        <p:spPr>
          <a:xfrm>
            <a:off x="6233605" y="3156859"/>
            <a:ext cx="1160238" cy="5934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DATOS</a:t>
            </a:r>
          </a:p>
        </p:txBody>
      </p:sp>
      <p:sp>
        <p:nvSpPr>
          <p:cNvPr id="323" name="322 Explosión 1"/>
          <p:cNvSpPr/>
          <p:nvPr/>
        </p:nvSpPr>
        <p:spPr>
          <a:xfrm>
            <a:off x="8791699" y="836713"/>
            <a:ext cx="2128837" cy="2088231"/>
          </a:xfrm>
          <a:prstGeom prst="irregularSeal1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dirty="0"/>
              <a:t>Enciende con GND</a:t>
            </a:r>
          </a:p>
        </p:txBody>
      </p:sp>
      <p:cxnSp>
        <p:nvCxnSpPr>
          <p:cNvPr id="324" name="323 Conector recto de flecha"/>
          <p:cNvCxnSpPr>
            <a:stCxn id="321" idx="0"/>
          </p:cNvCxnSpPr>
          <p:nvPr/>
        </p:nvCxnSpPr>
        <p:spPr>
          <a:xfrm flipV="1">
            <a:off x="9075571" y="2977694"/>
            <a:ext cx="4161" cy="1359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5" name="324 CuadroTexto"/>
          <p:cNvSpPr txBox="1"/>
          <p:nvPr/>
        </p:nvSpPr>
        <p:spPr>
          <a:xfrm>
            <a:off x="8791700" y="2617653"/>
            <a:ext cx="671979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dirty="0"/>
              <a:t>VCC</a:t>
            </a:r>
          </a:p>
        </p:txBody>
      </p:sp>
      <p:sp>
        <p:nvSpPr>
          <p:cNvPr id="176" name="Text Box 8">
            <a:extLst>
              <a:ext uri="{FF2B5EF4-FFF2-40B4-BE49-F238E27FC236}">
                <a16:creationId xmlns:a16="http://schemas.microsoft.com/office/drawing/2014/main" id="{9799F675-99A6-434C-86B5-CED2931C0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7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77" name="Text Box 1">
            <a:extLst>
              <a:ext uri="{FF2B5EF4-FFF2-40B4-BE49-F238E27FC236}">
                <a16:creationId xmlns:a16="http://schemas.microsoft.com/office/drawing/2014/main" id="{F8845B50-91D2-495D-9729-89AC5B6FA2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78" name="Text Box 4">
            <a:extLst>
              <a:ext uri="{FF2B5EF4-FFF2-40B4-BE49-F238E27FC236}">
                <a16:creationId xmlns:a16="http://schemas.microsoft.com/office/drawing/2014/main" id="{C2A7EC07-BFDA-44F7-8DE3-1F0ED4305E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pic>
        <p:nvPicPr>
          <p:cNvPr id="179" name="Picture 6">
            <a:extLst>
              <a:ext uri="{FF2B5EF4-FFF2-40B4-BE49-F238E27FC236}">
                <a16:creationId xmlns:a16="http://schemas.microsoft.com/office/drawing/2014/main" id="{A1DB48B4-BB20-4A91-8280-DF77F3CCB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0269157" y="3587916"/>
            <a:ext cx="1575536" cy="239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" name="Picture 3">
            <a:extLst>
              <a:ext uri="{FF2B5EF4-FFF2-40B4-BE49-F238E27FC236}">
                <a16:creationId xmlns:a16="http://schemas.microsoft.com/office/drawing/2014/main" id="{965CB655-4A1A-4A30-8EB2-45FB7F02FE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331093" y="3787964"/>
            <a:ext cx="1483722" cy="228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3103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833991" y="2067577"/>
            <a:ext cx="3362325" cy="3171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487934" y="2910888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318" name="Rectangle 6"/>
          <p:cNvSpPr>
            <a:spLocks noChangeArrowheads="1"/>
          </p:cNvSpPr>
          <p:nvPr/>
        </p:nvSpPr>
        <p:spPr bwMode="auto">
          <a:xfrm rot="5400000">
            <a:off x="4038672" y="4261851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4487934" y="3811001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 rot="5400000">
            <a:off x="4038672" y="3361738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4487934" y="4711113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rot="5400000">
            <a:off x="4938784" y="4261851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3" name="Rectangle 11"/>
          <p:cNvSpPr>
            <a:spLocks noChangeArrowheads="1"/>
          </p:cNvSpPr>
          <p:nvPr/>
        </p:nvSpPr>
        <p:spPr bwMode="auto">
          <a:xfrm rot="5400000">
            <a:off x="4938784" y="3361738"/>
            <a:ext cx="720725" cy="180975"/>
          </a:xfrm>
          <a:prstGeom prst="rect">
            <a:avLst/>
          </a:prstGeom>
          <a:solidFill>
            <a:srgbClr val="DDDDDD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rot="10800000" vert="eaVert" wrap="none" anchor="ctr"/>
          <a:lstStyle/>
          <a:p>
            <a:pPr algn="ctr"/>
            <a:endParaRPr lang="en-US"/>
          </a:p>
        </p:txBody>
      </p:sp>
      <p:sp>
        <p:nvSpPr>
          <p:cNvPr id="13324" name="Text Box 12"/>
          <p:cNvSpPr txBox="1">
            <a:spLocks noChangeArrowheads="1"/>
          </p:cNvSpPr>
          <p:nvPr/>
        </p:nvSpPr>
        <p:spPr bwMode="auto">
          <a:xfrm>
            <a:off x="4667321" y="2550525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a</a:t>
            </a:r>
            <a:endParaRPr lang="es-ES"/>
          </a:p>
        </p:txBody>
      </p:sp>
      <p:sp>
        <p:nvSpPr>
          <p:cNvPr id="13325" name="Text Box 13"/>
          <p:cNvSpPr txBox="1">
            <a:spLocks noChangeArrowheads="1"/>
          </p:cNvSpPr>
          <p:nvPr/>
        </p:nvSpPr>
        <p:spPr bwMode="auto">
          <a:xfrm>
            <a:off x="5388046" y="4171363"/>
            <a:ext cx="300082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c</a:t>
            </a:r>
            <a:endParaRPr lang="es-ES"/>
          </a:p>
        </p:txBody>
      </p:sp>
      <p:sp>
        <p:nvSpPr>
          <p:cNvPr id="13326" name="Text Box 14"/>
          <p:cNvSpPr txBox="1">
            <a:spLocks noChangeArrowheads="1"/>
          </p:cNvSpPr>
          <p:nvPr/>
        </p:nvSpPr>
        <p:spPr bwMode="auto">
          <a:xfrm>
            <a:off x="5388046" y="3271250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b</a:t>
            </a:r>
            <a:endParaRPr lang="es-ES"/>
          </a:p>
        </p:txBody>
      </p:sp>
      <p:sp>
        <p:nvSpPr>
          <p:cNvPr id="13327" name="Text Box 15"/>
          <p:cNvSpPr txBox="1">
            <a:spLocks noChangeArrowheads="1"/>
          </p:cNvSpPr>
          <p:nvPr/>
        </p:nvSpPr>
        <p:spPr bwMode="auto">
          <a:xfrm>
            <a:off x="4667321" y="3450638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g</a:t>
            </a:r>
            <a:endParaRPr lang="es-ES"/>
          </a:p>
        </p:txBody>
      </p:sp>
      <p:sp>
        <p:nvSpPr>
          <p:cNvPr id="13328" name="Text Box 16"/>
          <p:cNvSpPr txBox="1">
            <a:spLocks noChangeArrowheads="1"/>
          </p:cNvSpPr>
          <p:nvPr/>
        </p:nvSpPr>
        <p:spPr bwMode="auto">
          <a:xfrm>
            <a:off x="4667321" y="4892088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d</a:t>
            </a:r>
            <a:endParaRPr lang="es-ES"/>
          </a:p>
        </p:txBody>
      </p:sp>
      <p:sp>
        <p:nvSpPr>
          <p:cNvPr id="13329" name="Text Box 17"/>
          <p:cNvSpPr txBox="1">
            <a:spLocks noChangeArrowheads="1"/>
          </p:cNvSpPr>
          <p:nvPr/>
        </p:nvSpPr>
        <p:spPr bwMode="auto">
          <a:xfrm>
            <a:off x="3948183" y="4171363"/>
            <a:ext cx="31290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e</a:t>
            </a:r>
            <a:endParaRPr lang="es-ES"/>
          </a:p>
        </p:txBody>
      </p:sp>
      <p:sp>
        <p:nvSpPr>
          <p:cNvPr id="13330" name="Text Box 18"/>
          <p:cNvSpPr txBox="1">
            <a:spLocks noChangeArrowheads="1"/>
          </p:cNvSpPr>
          <p:nvPr/>
        </p:nvSpPr>
        <p:spPr bwMode="auto">
          <a:xfrm>
            <a:off x="3948183" y="3271250"/>
            <a:ext cx="248786" cy="34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s-ES_tradnl"/>
              <a:t>f</a:t>
            </a:r>
            <a:endParaRPr lang="es-ES"/>
          </a:p>
        </p:txBody>
      </p:sp>
      <p:sp>
        <p:nvSpPr>
          <p:cNvPr id="22" name="AutoShape 23"/>
          <p:cNvSpPr>
            <a:spLocks noChangeArrowheads="1"/>
          </p:cNvSpPr>
          <p:nvPr/>
        </p:nvSpPr>
        <p:spPr bwMode="auto">
          <a:xfrm>
            <a:off x="7436298" y="3490553"/>
            <a:ext cx="4141787" cy="192087"/>
          </a:xfrm>
          <a:prstGeom prst="roundRect">
            <a:avLst>
              <a:gd name="adj" fmla="val 16667"/>
            </a:avLst>
          </a:prstGeom>
          <a:noFill/>
          <a:ln w="9525">
            <a:solidFill>
              <a:srgbClr val="0000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grpSp>
        <p:nvGrpSpPr>
          <p:cNvPr id="2" name="Group 26"/>
          <p:cNvGrpSpPr>
            <a:grpSpLocks/>
          </p:cNvGrpSpPr>
          <p:nvPr/>
        </p:nvGrpSpPr>
        <p:grpSpPr bwMode="auto">
          <a:xfrm>
            <a:off x="5567433" y="4531725"/>
            <a:ext cx="544513" cy="360362"/>
            <a:chOff x="1859" y="3521"/>
            <a:chExt cx="343" cy="227"/>
          </a:xfrm>
        </p:grpSpPr>
        <p:sp>
          <p:nvSpPr>
            <p:cNvPr id="13345" name="Rectangle 24"/>
            <p:cNvSpPr>
              <a:spLocks noChangeArrowheads="1"/>
            </p:cNvSpPr>
            <p:nvPr/>
          </p:nvSpPr>
          <p:spPr bwMode="auto">
            <a:xfrm rot="5400000">
              <a:off x="1859" y="3634"/>
              <a:ext cx="114" cy="114"/>
            </a:xfrm>
            <a:prstGeom prst="rect">
              <a:avLst/>
            </a:prstGeom>
            <a:solidFill>
              <a:srgbClr val="DDDDDD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3346" name="Text Box 25"/>
            <p:cNvSpPr txBox="1">
              <a:spLocks noChangeArrowheads="1"/>
            </p:cNvSpPr>
            <p:nvPr/>
          </p:nvSpPr>
          <p:spPr bwMode="auto">
            <a:xfrm>
              <a:off x="1924" y="3521"/>
              <a:ext cx="278" cy="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s-ES_tradnl"/>
                <a:t>dp</a:t>
              </a:r>
              <a:endParaRPr lang="es-ES"/>
            </a:p>
          </p:txBody>
        </p:sp>
      </p:grpSp>
      <p:sp>
        <p:nvSpPr>
          <p:cNvPr id="3" name="2 CuadroTexto"/>
          <p:cNvSpPr txBox="1"/>
          <p:nvPr/>
        </p:nvSpPr>
        <p:spPr>
          <a:xfrm>
            <a:off x="335360" y="5598177"/>
            <a:ext cx="11665296" cy="349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b="1" dirty="0" err="1"/>
              <a:t>const</a:t>
            </a:r>
            <a:r>
              <a:rPr lang="es-AR" b="1" dirty="0"/>
              <a:t> uint8_t </a:t>
            </a:r>
            <a:r>
              <a:rPr lang="es-AR" b="1" dirty="0">
                <a:solidFill>
                  <a:srgbClr val="FF0000"/>
                </a:solidFill>
              </a:rPr>
              <a:t>Tabla_Digitos_BCD_7seg</a:t>
            </a:r>
            <a:r>
              <a:rPr lang="es-AR" b="1" dirty="0"/>
              <a:t>[ ] = { 0x3f, 0x06, 0x5b, 0x4f, 0x66, 0x6d, 0x7d, 0x07, 0x7f, 0x67};</a:t>
            </a:r>
          </a:p>
        </p:txBody>
      </p:sp>
      <p:sp>
        <p:nvSpPr>
          <p:cNvPr id="25" name="24 Rectángulo"/>
          <p:cNvSpPr/>
          <p:nvPr/>
        </p:nvSpPr>
        <p:spPr>
          <a:xfrm>
            <a:off x="3628542" y="575260"/>
            <a:ext cx="2088232" cy="122413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ES" b="1" dirty="0"/>
              <a:t>CONVENCIÓN</a:t>
            </a:r>
          </a:p>
          <a:p>
            <a:pPr algn="ctr"/>
            <a:r>
              <a:rPr lang="es-ES" dirty="0"/>
              <a:t>VCC    </a:t>
            </a:r>
            <a:r>
              <a:rPr lang="es-ES" dirty="0">
                <a:sym typeface="Wingdings" pitchFamily="2" charset="2"/>
              </a:rPr>
              <a:t>    </a:t>
            </a:r>
            <a:r>
              <a:rPr lang="es-ES" b="1" i="1" dirty="0">
                <a:sym typeface="Wingdings" pitchFamily="2" charset="2"/>
              </a:rPr>
              <a:t>1</a:t>
            </a:r>
          </a:p>
          <a:p>
            <a:pPr algn="ctr"/>
            <a:r>
              <a:rPr lang="es-ES" dirty="0">
                <a:sym typeface="Wingdings" pitchFamily="2" charset="2"/>
              </a:rPr>
              <a:t>GND        </a:t>
            </a:r>
            <a:r>
              <a:rPr lang="es-ES" b="1" i="1" dirty="0">
                <a:sym typeface="Wingdings" pitchFamily="2" charset="2"/>
              </a:rPr>
              <a:t>0</a:t>
            </a:r>
            <a:endParaRPr lang="es-ES" b="1" i="1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0652" y="2791129"/>
            <a:ext cx="17145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074351" y="2719121"/>
            <a:ext cx="619125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Globo: línea doblada 3">
            <a:extLst>
              <a:ext uri="{FF2B5EF4-FFF2-40B4-BE49-F238E27FC236}">
                <a16:creationId xmlns:a16="http://schemas.microsoft.com/office/drawing/2014/main" id="{FBADB42E-FFE0-474C-A20C-D2B14C2D8EDD}"/>
              </a:ext>
            </a:extLst>
          </p:cNvPr>
          <p:cNvSpPr/>
          <p:nvPr/>
        </p:nvSpPr>
        <p:spPr bwMode="auto">
          <a:xfrm>
            <a:off x="6863884" y="666348"/>
            <a:ext cx="1786800" cy="412750"/>
          </a:xfrm>
          <a:prstGeom prst="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529035"/>
              <a:gd name="adj6" fmla="val -80524"/>
            </a:avLst>
          </a:prstGeom>
          <a:ln>
            <a:headEnd type="none" w="med" len="med"/>
            <a:tailEnd type="none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s-AR" dirty="0">
                <a:latin typeface="Arial" panose="020B0604020202020204" pitchFamily="34" charset="0"/>
                <a:ea typeface="Microsoft YaHei" panose="020B0503020204020204" pitchFamily="34" charset="-122"/>
              </a:rPr>
              <a:t>Cátodo común</a:t>
            </a:r>
          </a:p>
        </p:txBody>
      </p:sp>
      <p:sp>
        <p:nvSpPr>
          <p:cNvPr id="29" name="Rectangle 14">
            <a:extLst>
              <a:ext uri="{FF2B5EF4-FFF2-40B4-BE49-F238E27FC236}">
                <a16:creationId xmlns:a16="http://schemas.microsoft.com/office/drawing/2014/main" id="{B393AB4C-0F6C-4679-9701-26C8CF99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793" y="1150608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Tabla 7 segmentos</a:t>
            </a:r>
          </a:p>
        </p:txBody>
      </p:sp>
      <p:sp>
        <p:nvSpPr>
          <p:cNvPr id="30" name="Text Box 8">
            <a:extLst>
              <a:ext uri="{FF2B5EF4-FFF2-40B4-BE49-F238E27FC236}">
                <a16:creationId xmlns:a16="http://schemas.microsoft.com/office/drawing/2014/main" id="{A1EB22D9-3014-4232-BB8A-27FB7A01F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8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31" name="Text Box 1">
            <a:extLst>
              <a:ext uri="{FF2B5EF4-FFF2-40B4-BE49-F238E27FC236}">
                <a16:creationId xmlns:a16="http://schemas.microsoft.com/office/drawing/2014/main" id="{257D767D-D0D3-4CFA-B9D1-7F9257945E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Gabriel Mandrut</a:t>
            </a:r>
          </a:p>
        </p:txBody>
      </p:sp>
      <p:sp>
        <p:nvSpPr>
          <p:cNvPr id="32" name="Text Box 4">
            <a:extLst>
              <a:ext uri="{FF2B5EF4-FFF2-40B4-BE49-F238E27FC236}">
                <a16:creationId xmlns:a16="http://schemas.microsoft.com/office/drawing/2014/main" id="{A6AF3533-9501-4B26-8C0A-42FAC66406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D3FC9FCF-A11B-4666-9F90-E6883E2D2F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428" y="2989676"/>
            <a:ext cx="1575536" cy="23956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3589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3.33333E-6 L 2.5E-6 0.20995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04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2" grpId="1" animBg="1"/>
      <p:bldP spid="22" grpId="2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38"/>
          <a:stretch>
            <a:fillRect/>
          </a:stretch>
        </p:blipFill>
        <p:spPr bwMode="auto">
          <a:xfrm>
            <a:off x="3791744" y="753270"/>
            <a:ext cx="7272337" cy="3044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8638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968" y="4341366"/>
            <a:ext cx="3676650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4344" name="Text Box 8"/>
          <p:cNvSpPr txBox="1">
            <a:spLocks noChangeArrowheads="1"/>
          </p:cNvSpPr>
          <p:nvPr/>
        </p:nvSpPr>
        <p:spPr bwMode="auto">
          <a:xfrm rot="20223086">
            <a:off x="1444445" y="4643875"/>
            <a:ext cx="3449610" cy="10622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61002" rIns="90000" bIns="45000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r>
              <a:rPr lang="es-AR" altLang="es-AR" sz="4400" dirty="0">
                <a:latin typeface="AR CENA" panose="02000000000000000000" pitchFamily="2" charset="0"/>
              </a:rPr>
              <a:t>¡a ejercitar!</a:t>
            </a:r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F77B50F4-13B6-4AD2-A762-116E30D78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574" y="1948700"/>
            <a:ext cx="2715868" cy="1814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>
            <a:lvl1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algn="ctr" hangingPunct="1">
              <a:lnSpc>
                <a:spcPct val="100000"/>
              </a:lnSpc>
              <a:buClr>
                <a:srgbClr val="005042"/>
              </a:buClr>
              <a:buFont typeface="Wingdings" panose="05000000000000000000" pitchFamily="2" charset="2"/>
              <a:buChar char=""/>
            </a:pPr>
            <a:r>
              <a:rPr lang="es-AR" altLang="es-AR" sz="3200" b="1" i="1" dirty="0">
                <a:solidFill>
                  <a:srgbClr val="005042"/>
                </a:solidFill>
                <a:latin typeface="Calibri" panose="020F0502020204030204" pitchFamily="34" charset="0"/>
              </a:rPr>
              <a:t> Display de 7 segmentos </a:t>
            </a: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endParaRPr lang="es-AR" altLang="es-AR" sz="2400" b="1" i="1" dirty="0">
              <a:solidFill>
                <a:srgbClr val="005042"/>
              </a:solidFill>
              <a:latin typeface="Calibri" panose="020F0502020204030204" pitchFamily="34" charset="0"/>
            </a:endParaRPr>
          </a:p>
          <a:p>
            <a:pPr algn="ctr" hangingPunct="1">
              <a:lnSpc>
                <a:spcPct val="100000"/>
              </a:lnSpc>
              <a:buClr>
                <a:srgbClr val="005042"/>
              </a:buClr>
            </a:pPr>
            <a:r>
              <a:rPr lang="es-AR" altLang="es-AR" sz="2400" b="1" i="1" dirty="0">
                <a:solidFill>
                  <a:srgbClr val="005042"/>
                </a:solidFill>
                <a:latin typeface="Calibri" panose="020F0502020204030204" pitchFamily="34" charset="0"/>
              </a:rPr>
              <a:t>Tabla 7 segmentos</a:t>
            </a:r>
          </a:p>
        </p:txBody>
      </p:sp>
      <p:sp>
        <p:nvSpPr>
          <p:cNvPr id="11" name="Text Box 8">
            <a:extLst>
              <a:ext uri="{FF2B5EF4-FFF2-40B4-BE49-F238E27FC236}">
                <a16:creationId xmlns:a16="http://schemas.microsoft.com/office/drawing/2014/main" id="{80C61AAA-9D65-4566-8809-CCE544E4DF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920132" y="6325417"/>
            <a:ext cx="370384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  <a:lvl2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2pPr>
            <a:lvl3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3pPr>
            <a:lvl4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4pPr>
            <a:lvl5pPr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5pPr>
            <a:lvl6pPr marL="25146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6pPr>
            <a:lvl7pPr marL="29718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7pPr>
            <a:lvl8pPr marL="34290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8pPr>
            <a:lvl9pPr marL="3886200" indent="-228600" defTabSz="449263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449263" algn="l"/>
                <a:tab pos="898525" algn="l"/>
                <a:tab pos="1347788" algn="l"/>
                <a:tab pos="1797050" algn="l"/>
              </a:tabLst>
              <a:defRPr>
                <a:solidFill>
                  <a:srgbClr val="000000"/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9pPr>
          </a:lstStyle>
          <a:p>
            <a:pPr hangingPunct="1">
              <a:lnSpc>
                <a:spcPct val="100000"/>
              </a:lnSpc>
            </a:pPr>
            <a:fld id="{73299EE0-2468-4BDB-A037-63D3F60413F0}" type="slidenum">
              <a:rPr lang="es-AR" altLang="es-AR" sz="140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Segoe UI" panose="020B0502040204020203" pitchFamily="34" charset="0"/>
              </a:rPr>
              <a:pPr hangingPunct="1">
                <a:lnSpc>
                  <a:spcPct val="100000"/>
                </a:lnSpc>
              </a:pPr>
              <a:t>9</a:t>
            </a:fld>
            <a:endParaRPr lang="es-AR" altLang="es-AR" sz="14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12" name="Text Box 1">
            <a:extLst>
              <a:ext uri="{FF2B5EF4-FFF2-40B4-BE49-F238E27FC236}">
                <a16:creationId xmlns:a16="http://schemas.microsoft.com/office/drawing/2014/main" id="{F4FA1C5E-28F8-4682-9EA4-DD79732EE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5693" y="6402496"/>
            <a:ext cx="3392016" cy="2880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6800" rIns="90000" bIns="46800" anchor="ctr"/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000000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buClrTx/>
              <a:buFontTx/>
              <a:buNone/>
            </a:pPr>
            <a:r>
              <a:rPr lang="es-ES" altLang="es-AR" sz="14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</a:rPr>
              <a:t>Ing. Marcelo Trujillo</a:t>
            </a:r>
          </a:p>
        </p:txBody>
      </p:sp>
      <p:sp>
        <p:nvSpPr>
          <p:cNvPr id="13" name="Text Box 4">
            <a:extLst>
              <a:ext uri="{FF2B5EF4-FFF2-40B4-BE49-F238E27FC236}">
                <a16:creationId xmlns:a16="http://schemas.microsoft.com/office/drawing/2014/main" id="{958632DE-7621-45F3-A5B5-D6283EC172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4293" y="6413139"/>
            <a:ext cx="1261788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lnSpc>
                <a:spcPct val="93000"/>
              </a:lnSpc>
              <a:spcAft>
                <a:spcPts val="142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32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1pPr>
            <a:lvl2pPr>
              <a:lnSpc>
                <a:spcPct val="93000"/>
              </a:lnSpc>
              <a:spcAft>
                <a:spcPts val="113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2pPr>
            <a:lvl3pPr>
              <a:lnSpc>
                <a:spcPct val="93000"/>
              </a:lnSpc>
              <a:spcAft>
                <a:spcPts val="85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3pPr>
            <a:lvl4pPr>
              <a:lnSpc>
                <a:spcPct val="93000"/>
              </a:lnSpc>
              <a:spcAft>
                <a:spcPts val="575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4pPr>
            <a:lvl5pPr>
              <a:lnSpc>
                <a:spcPct val="93000"/>
              </a:lnSpc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5pPr>
            <a:lvl6pPr marL="25146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6pPr>
            <a:lvl7pPr marL="29718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7pPr>
            <a:lvl8pPr marL="34290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8pPr>
            <a:lvl9pPr marL="3886200" indent="-228600" defTabSz="449263" eaLnBrk="0" fontAlgn="base" hangingPunct="0">
              <a:lnSpc>
                <a:spcPct val="93000"/>
              </a:lnSpc>
              <a:spcBef>
                <a:spcPct val="0"/>
              </a:spcBef>
              <a:spcAft>
                <a:spcPts val="288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000000"/>
                </a:solidFill>
                <a:latin typeface="Arial" panose="020B0604020202020204" pitchFamily="34" charset="0"/>
                <a:cs typeface="DejaVu Sans" pitchFamily="32" charset="0"/>
              </a:defRPr>
            </a:lvl9pPr>
          </a:lstStyle>
          <a:p>
            <a:pPr eaLnBrk="1">
              <a:spcAft>
                <a:spcPct val="0"/>
              </a:spcAft>
              <a:buClrTx/>
              <a:buFontTx/>
              <a:buNone/>
            </a:pPr>
            <a:r>
              <a:rPr lang="es-AR" altLang="es-AR" sz="14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@2021 Info2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6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911108DB-47C8-4915-953A-81F7C338A160}" vid="{4920D3CD-F6D6-4ADA-84DE-16D86EEAEC01}"/>
    </a:ext>
  </a:extLst>
</a:theme>
</file>

<file path=ppt/theme/theme12.xml><?xml version="1.0" encoding="utf-8"?>
<a:theme xmlns:a="http://schemas.openxmlformats.org/drawingml/2006/main" name="1_Info2_P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angsananew"/>
        <a:ea typeface=""/>
        <a:cs typeface="DejaVu Sans"/>
      </a:majorFont>
      <a:minorFont>
        <a:latin typeface="Arial Narrow"/>
        <a:ea typeface="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panose="020B0604020202020204" pitchFamily="34" charset="0"/>
            <a:cs typeface="Arial" panose="020B0604020202020204" pitchFamily="34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PAL" id="{E3094619-7E9C-4B96-BC19-0116AB41F2DB}" vid="{742130DF-33A4-44E7-8251-620FF4DF2E8C}"/>
    </a:ext>
  </a:extLst>
</a:theme>
</file>

<file path=ppt/theme/theme13.xml><?xml version="1.0" encoding="utf-8"?>
<a:theme xmlns:a="http://schemas.openxmlformats.org/drawingml/2006/main" name="Galería">
  <a:themeElements>
    <a:clrScheme name="Galería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ería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ería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14.xml><?xml version="1.0" encoding="utf-8"?>
<a:theme xmlns:a="http://schemas.openxmlformats.org/drawingml/2006/main" name="Faceta">
  <a:themeElements>
    <a:clrScheme name="Faceta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15.xml><?xml version="1.0" encoding="utf-8"?>
<a:theme xmlns:a="http://schemas.openxmlformats.org/drawingml/2006/main" name="7_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Calibri"/>
        <a:ea typeface="Microsoft YaHei"/>
        <a:cs typeface=""/>
      </a:majorFont>
      <a:minorFont>
        <a:latin typeface="Calibri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1800" b="0" i="0" u="none" strike="noStrike" cap="none" normalizeH="0" baseline="0" smtClean="0">
            <a:ln>
              <a:noFill/>
            </a:ln>
            <a:effectLst/>
            <a:latin typeface="Arial" panose="020B0604020202020204" pitchFamily="34" charset="0"/>
            <a:ea typeface="Microsoft YaHei" panose="020B0503020204020204" pitchFamily="34" charset="-122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Info2_Princip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2_Principal" id="{5A215B31-48DE-4AA1-9494-096F4E7FE1AC}" vid="{311B6DCD-BC95-4CCF-B428-0C9F10E407D6}"/>
    </a:ext>
  </a:extLst>
</a:theme>
</file>

<file path=ppt/theme/theme5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2_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1_Info2_Princip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fo2_Principal" id="{67BD1E6F-184B-446D-B24F-1C23EC472C2F}" vid="{449B3185-8A6F-46F1-A9E9-04CF135B7BC2}"/>
    </a:ext>
  </a:extLst>
</a:theme>
</file>

<file path=ppt/theme/theme8.xml><?xml version="1.0" encoding="utf-8"?>
<a:theme xmlns:a="http://schemas.openxmlformats.org/drawingml/2006/main" name="2_Info2_Principal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Info2_Principal" id="{BF9E905D-5491-47A5-8B58-87B083C5BE24}" vid="{3F9053CB-1EE9-4CAC-90F1-AEF856CB8149}"/>
    </a:ext>
  </a:extLst>
</a:theme>
</file>

<file path=ppt/theme/theme9.xml><?xml version="1.0" encoding="utf-8"?>
<a:theme xmlns:a="http://schemas.openxmlformats.org/drawingml/2006/main" name="5_Tema de Office">
  <a:themeElements>
    <a:clrScheme name="Tema de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e Office">
      <a:majorFont>
        <a:latin typeface="Impact"/>
        <a:ea typeface="DejaVu Sans"/>
        <a:cs typeface="DejaVu Sans"/>
      </a:majorFont>
      <a:minorFont>
        <a:latin typeface="Arial Narrow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anose="02020603050405020304" pitchFamily="18" charset="0"/>
          <a:buNone/>
          <a:tabLst/>
          <a:defRPr kumimoji="0" lang="en-GB" altLang="es-AR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anose="02020603050405020304" pitchFamily="18" charset="0"/>
          </a:defRPr>
        </a:defPPr>
      </a:lstStyle>
    </a:lnDef>
  </a:objectDefaults>
  <a:extraClrSchemeLst>
    <a:extraClrScheme>
      <a:clrScheme name="Tema de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e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e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7098</TotalTime>
  <Words>4122</Words>
  <Application>Microsoft Office PowerPoint</Application>
  <PresentationFormat>Panorámica</PresentationFormat>
  <Paragraphs>991</Paragraphs>
  <Slides>48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18</vt:i4>
      </vt:variant>
      <vt:variant>
        <vt:lpstr>Tema</vt:lpstr>
      </vt:variant>
      <vt:variant>
        <vt:i4>15</vt:i4>
      </vt:variant>
      <vt:variant>
        <vt:lpstr>Títulos de diapositiva</vt:lpstr>
      </vt:variant>
      <vt:variant>
        <vt:i4>48</vt:i4>
      </vt:variant>
    </vt:vector>
  </HeadingPairs>
  <TitlesOfParts>
    <vt:vector size="81" baseType="lpstr">
      <vt:lpstr>Batang</vt:lpstr>
      <vt:lpstr>angsananew</vt:lpstr>
      <vt:lpstr>AR CENA</vt:lpstr>
      <vt:lpstr>AR JULIAN</vt:lpstr>
      <vt:lpstr>Arial</vt:lpstr>
      <vt:lpstr>Arial Narrow</vt:lpstr>
      <vt:lpstr>Calibri</vt:lpstr>
      <vt:lpstr>Calibri Light</vt:lpstr>
      <vt:lpstr>Georgia</vt:lpstr>
      <vt:lpstr>GFS Artemisia</vt:lpstr>
      <vt:lpstr>Gill Sans MT</vt:lpstr>
      <vt:lpstr>Impact</vt:lpstr>
      <vt:lpstr>Purisa</vt:lpstr>
      <vt:lpstr>Symbol</vt:lpstr>
      <vt:lpstr>Times New Roman</vt:lpstr>
      <vt:lpstr>Trebuchet MS</vt:lpstr>
      <vt:lpstr>Wingdings</vt:lpstr>
      <vt:lpstr>Wingdings 3</vt:lpstr>
      <vt:lpstr>Tema de Office</vt:lpstr>
      <vt:lpstr>Tema de Office</vt:lpstr>
      <vt:lpstr>Tema de Office</vt:lpstr>
      <vt:lpstr>Info2_Principal</vt:lpstr>
      <vt:lpstr>1_Tema de Office</vt:lpstr>
      <vt:lpstr>2_Tema de Office</vt:lpstr>
      <vt:lpstr>1_Info2_Principal</vt:lpstr>
      <vt:lpstr>2_Info2_Principal</vt:lpstr>
      <vt:lpstr>5_Tema de Office</vt:lpstr>
      <vt:lpstr>6_Tema de Office</vt:lpstr>
      <vt:lpstr>Info2_PPAL</vt:lpstr>
      <vt:lpstr>1_Info2_PPAL</vt:lpstr>
      <vt:lpstr>Galería</vt:lpstr>
      <vt:lpstr>Faceta</vt:lpstr>
      <vt:lpstr>7_Tema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>Marcelo Giura</dc:creator>
  <cp:keywords/>
  <dc:description/>
  <cp:lastModifiedBy>Nahuel Gonzalez</cp:lastModifiedBy>
  <cp:revision>259</cp:revision>
  <cp:lastPrinted>1601-01-01T00:00:00Z</cp:lastPrinted>
  <dcterms:created xsi:type="dcterms:W3CDTF">1601-01-01T00:00:00Z</dcterms:created>
  <dcterms:modified xsi:type="dcterms:W3CDTF">2021-09-28T21:39:35Z</dcterms:modified>
</cp:coreProperties>
</file>